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4"/>
  </p:sldMasterIdLst>
  <p:notesMasterIdLst>
    <p:notesMasterId r:id="rId23"/>
  </p:notesMasterIdLst>
  <p:sldIdLst>
    <p:sldId id="256" r:id="rId5"/>
    <p:sldId id="259" r:id="rId6"/>
    <p:sldId id="260" r:id="rId7"/>
    <p:sldId id="611" r:id="rId8"/>
    <p:sldId id="1004" r:id="rId9"/>
    <p:sldId id="257" r:id="rId10"/>
    <p:sldId id="1241" r:id="rId11"/>
    <p:sldId id="1242" r:id="rId12"/>
    <p:sldId id="1240" r:id="rId13"/>
    <p:sldId id="1239" r:id="rId14"/>
    <p:sldId id="306" r:id="rId15"/>
    <p:sldId id="1005" r:id="rId16"/>
    <p:sldId id="1006" r:id="rId17"/>
    <p:sldId id="1231" r:id="rId18"/>
    <p:sldId id="1235" r:id="rId19"/>
    <p:sldId id="1243" r:id="rId20"/>
    <p:sldId id="1232" r:id="rId21"/>
    <p:sldId id="258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  <p:embeddedFont>
      <p:font typeface="Roboto Medium" panose="02000000000000000000" pitchFamily="2" charset="0"/>
      <p:regular r:id="rId32"/>
      <p:italic r:id="rId33"/>
    </p:embeddedFont>
    <p:embeddedFont>
      <p:font typeface="Roboto Thin" panose="02000000000000000000" pitchFamily="2" charset="0"/>
      <p:regular r:id="rId34"/>
      <p:italic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C44239-7365-4CA1-AC1E-55B0E79B95BC}" v="98" dt="2022-04-12T09:03:27.0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bastien Conilleau" userId="60194a2f-ae40-42c1-be18-8b839cba3246" providerId="ADAL" clId="{E7C44239-7365-4CA1-AC1E-55B0E79B95BC}"/>
    <pc:docChg chg="undo custSel addSld delSld modSld sldOrd">
      <pc:chgData name="Sebastien Conilleau" userId="60194a2f-ae40-42c1-be18-8b839cba3246" providerId="ADAL" clId="{E7C44239-7365-4CA1-AC1E-55B0E79B95BC}" dt="2022-04-12T09:03:27.040" v="1714" actId="20577"/>
      <pc:docMkLst>
        <pc:docMk/>
      </pc:docMkLst>
      <pc:sldChg chg="modSp mod">
        <pc:chgData name="Sebastien Conilleau" userId="60194a2f-ae40-42c1-be18-8b839cba3246" providerId="ADAL" clId="{E7C44239-7365-4CA1-AC1E-55B0E79B95BC}" dt="2022-04-12T07:02:29.647" v="1663" actId="20577"/>
        <pc:sldMkLst>
          <pc:docMk/>
          <pc:sldMk cId="2049049425" sldId="256"/>
        </pc:sldMkLst>
        <pc:spChg chg="mod">
          <ac:chgData name="Sebastien Conilleau" userId="60194a2f-ae40-42c1-be18-8b839cba3246" providerId="ADAL" clId="{E7C44239-7365-4CA1-AC1E-55B0E79B95BC}" dt="2022-04-11T19:14:52.410" v="977" actId="20577"/>
          <ac:spMkLst>
            <pc:docMk/>
            <pc:sldMk cId="2049049425" sldId="256"/>
            <ac:spMk id="7" creationId="{9A8A1625-89BA-4E75-9922-FF36A3760D46}"/>
          </ac:spMkLst>
        </pc:spChg>
        <pc:spChg chg="mod">
          <ac:chgData name="Sebastien Conilleau" userId="60194a2f-ae40-42c1-be18-8b839cba3246" providerId="ADAL" clId="{E7C44239-7365-4CA1-AC1E-55B0E79B95BC}" dt="2022-04-12T07:02:29.647" v="1663" actId="20577"/>
          <ac:spMkLst>
            <pc:docMk/>
            <pc:sldMk cId="2049049425" sldId="256"/>
            <ac:spMk id="8" creationId="{8981A697-EA5F-4743-BF17-13F640C9B0C5}"/>
          </ac:spMkLst>
        </pc:spChg>
        <pc:spChg chg="mod">
          <ac:chgData name="Sebastien Conilleau" userId="60194a2f-ae40-42c1-be18-8b839cba3246" providerId="ADAL" clId="{E7C44239-7365-4CA1-AC1E-55B0E79B95BC}" dt="2022-04-11T19:13:45.729" v="954" actId="20577"/>
          <ac:spMkLst>
            <pc:docMk/>
            <pc:sldMk cId="2049049425" sldId="256"/>
            <ac:spMk id="9" creationId="{563C597D-6A21-4434-9CB3-52D0B863ADA1}"/>
          </ac:spMkLst>
        </pc:spChg>
      </pc:sldChg>
      <pc:sldChg chg="addSp delSp modSp mod ord">
        <pc:chgData name="Sebastien Conilleau" userId="60194a2f-ae40-42c1-be18-8b839cba3246" providerId="ADAL" clId="{E7C44239-7365-4CA1-AC1E-55B0E79B95BC}" dt="2022-04-12T06:56:11.232" v="1661" actId="6549"/>
        <pc:sldMkLst>
          <pc:docMk/>
          <pc:sldMk cId="4044434243" sldId="257"/>
        </pc:sldMkLst>
        <pc:spChg chg="add del mod">
          <ac:chgData name="Sebastien Conilleau" userId="60194a2f-ae40-42c1-be18-8b839cba3246" providerId="ADAL" clId="{E7C44239-7365-4CA1-AC1E-55B0E79B95BC}" dt="2022-04-11T19:33:12.200" v="1079" actId="478"/>
          <ac:spMkLst>
            <pc:docMk/>
            <pc:sldMk cId="4044434243" sldId="257"/>
            <ac:spMk id="2" creationId="{545D447A-3D8D-4886-9846-C3BFEADF9914}"/>
          </ac:spMkLst>
        </pc:spChg>
        <pc:spChg chg="mod">
          <ac:chgData name="Sebastien Conilleau" userId="60194a2f-ae40-42c1-be18-8b839cba3246" providerId="ADAL" clId="{E7C44239-7365-4CA1-AC1E-55B0E79B95BC}" dt="2022-04-12T06:56:11.232" v="1661" actId="6549"/>
          <ac:spMkLst>
            <pc:docMk/>
            <pc:sldMk cId="4044434243" sldId="257"/>
            <ac:spMk id="12" creationId="{E2BFD277-D6F3-4E62-BF2F-784BA0DD28E3}"/>
          </ac:spMkLst>
        </pc:spChg>
        <pc:spChg chg="del">
          <ac:chgData name="Sebastien Conilleau" userId="60194a2f-ae40-42c1-be18-8b839cba3246" providerId="ADAL" clId="{E7C44239-7365-4CA1-AC1E-55B0E79B95BC}" dt="2022-04-11T19:33:12.200" v="1079" actId="478"/>
          <ac:spMkLst>
            <pc:docMk/>
            <pc:sldMk cId="4044434243" sldId="257"/>
            <ac:spMk id="13" creationId="{00A23D78-8F47-45B5-BA02-BA399CF6B9BC}"/>
          </ac:spMkLst>
        </pc:spChg>
        <pc:picChg chg="add del mod">
          <ac:chgData name="Sebastien Conilleau" userId="60194a2f-ae40-42c1-be18-8b839cba3246" providerId="ADAL" clId="{E7C44239-7365-4CA1-AC1E-55B0E79B95BC}" dt="2022-04-11T19:33:12.200" v="1079" actId="478"/>
          <ac:picMkLst>
            <pc:docMk/>
            <pc:sldMk cId="4044434243" sldId="257"/>
            <ac:picMk id="5" creationId="{FD5301DB-F939-4DFA-A00E-A80208FCDC23}"/>
          </ac:picMkLst>
        </pc:picChg>
        <pc:picChg chg="add del mod">
          <ac:chgData name="Sebastien Conilleau" userId="60194a2f-ae40-42c1-be18-8b839cba3246" providerId="ADAL" clId="{E7C44239-7365-4CA1-AC1E-55B0E79B95BC}" dt="2022-04-11T19:33:12.200" v="1079" actId="478"/>
          <ac:picMkLst>
            <pc:docMk/>
            <pc:sldMk cId="4044434243" sldId="257"/>
            <ac:picMk id="6" creationId="{DFA8F578-D09E-469E-A940-06B4273E8ADF}"/>
          </ac:picMkLst>
        </pc:picChg>
        <pc:picChg chg="add del mod">
          <ac:chgData name="Sebastien Conilleau" userId="60194a2f-ae40-42c1-be18-8b839cba3246" providerId="ADAL" clId="{E7C44239-7365-4CA1-AC1E-55B0E79B95BC}" dt="2022-04-11T19:33:12.200" v="1079" actId="478"/>
          <ac:picMkLst>
            <pc:docMk/>
            <pc:sldMk cId="4044434243" sldId="257"/>
            <ac:picMk id="7" creationId="{CC19A725-C083-4AEE-97D0-F30A915CC3A7}"/>
          </ac:picMkLst>
        </pc:picChg>
        <pc:picChg chg="add del mod">
          <ac:chgData name="Sebastien Conilleau" userId="60194a2f-ae40-42c1-be18-8b839cba3246" providerId="ADAL" clId="{E7C44239-7365-4CA1-AC1E-55B0E79B95BC}" dt="2022-04-06T05:32:06.785" v="405" actId="478"/>
          <ac:picMkLst>
            <pc:docMk/>
            <pc:sldMk cId="4044434243" sldId="257"/>
            <ac:picMk id="8" creationId="{846A85C7-BE23-40C6-9C7C-7015E2BD7E2C}"/>
          </ac:picMkLst>
        </pc:picChg>
        <pc:picChg chg="add mod">
          <ac:chgData name="Sebastien Conilleau" userId="60194a2f-ae40-42c1-be18-8b839cba3246" providerId="ADAL" clId="{E7C44239-7365-4CA1-AC1E-55B0E79B95BC}" dt="2022-04-11T19:49:25.038" v="1103" actId="1076"/>
          <ac:picMkLst>
            <pc:docMk/>
            <pc:sldMk cId="4044434243" sldId="257"/>
            <ac:picMk id="1026" creationId="{7455AC18-01F1-4A51-A36A-9715CC43DDD5}"/>
          </ac:picMkLst>
        </pc:picChg>
      </pc:sldChg>
      <pc:sldChg chg="modSp mod">
        <pc:chgData name="Sebastien Conilleau" userId="60194a2f-ae40-42c1-be18-8b839cba3246" providerId="ADAL" clId="{E7C44239-7365-4CA1-AC1E-55B0E79B95BC}" dt="2022-04-06T05:45:52.730" v="942" actId="20577"/>
        <pc:sldMkLst>
          <pc:docMk/>
          <pc:sldMk cId="938616215" sldId="258"/>
        </pc:sldMkLst>
        <pc:spChg chg="mod">
          <ac:chgData name="Sebastien Conilleau" userId="60194a2f-ae40-42c1-be18-8b839cba3246" providerId="ADAL" clId="{E7C44239-7365-4CA1-AC1E-55B0E79B95BC}" dt="2022-04-06T05:45:52.730" v="942" actId="20577"/>
          <ac:spMkLst>
            <pc:docMk/>
            <pc:sldMk cId="938616215" sldId="258"/>
            <ac:spMk id="5" creationId="{2E790AB1-A3A5-4EA9-9D38-AA3DDB3B0A50}"/>
          </ac:spMkLst>
        </pc:spChg>
      </pc:sldChg>
      <pc:sldChg chg="modSp mod">
        <pc:chgData name="Sebastien Conilleau" userId="60194a2f-ae40-42c1-be18-8b839cba3246" providerId="ADAL" clId="{E7C44239-7365-4CA1-AC1E-55B0E79B95BC}" dt="2022-04-11T19:16:03.239" v="995" actId="20577"/>
        <pc:sldMkLst>
          <pc:docMk/>
          <pc:sldMk cId="2228714841" sldId="259"/>
        </pc:sldMkLst>
        <pc:spChg chg="mod">
          <ac:chgData name="Sebastien Conilleau" userId="60194a2f-ae40-42c1-be18-8b839cba3246" providerId="ADAL" clId="{E7C44239-7365-4CA1-AC1E-55B0E79B95BC}" dt="2022-04-11T19:16:03.239" v="995" actId="20577"/>
          <ac:spMkLst>
            <pc:docMk/>
            <pc:sldMk cId="2228714841" sldId="259"/>
            <ac:spMk id="12" creationId="{40EFF0AC-5118-4F59-A8B9-E6991BC61F94}"/>
          </ac:spMkLst>
        </pc:spChg>
      </pc:sldChg>
      <pc:sldChg chg="modSp mod">
        <pc:chgData name="Sebastien Conilleau" userId="60194a2f-ae40-42c1-be18-8b839cba3246" providerId="ADAL" clId="{E7C44239-7365-4CA1-AC1E-55B0E79B95BC}" dt="2022-04-06T05:23:22.653" v="129" actId="20577"/>
        <pc:sldMkLst>
          <pc:docMk/>
          <pc:sldMk cId="1546129847" sldId="260"/>
        </pc:sldMkLst>
        <pc:spChg chg="mod">
          <ac:chgData name="Sebastien Conilleau" userId="60194a2f-ae40-42c1-be18-8b839cba3246" providerId="ADAL" clId="{E7C44239-7365-4CA1-AC1E-55B0E79B95BC}" dt="2022-04-06T05:23:22.653" v="129" actId="20577"/>
          <ac:spMkLst>
            <pc:docMk/>
            <pc:sldMk cId="1546129847" sldId="260"/>
            <ac:spMk id="10" creationId="{AB4E80DB-0BC6-49D5-8EBF-528642219053}"/>
          </ac:spMkLst>
        </pc:spChg>
      </pc:sldChg>
      <pc:sldChg chg="del">
        <pc:chgData name="Sebastien Conilleau" userId="60194a2f-ae40-42c1-be18-8b839cba3246" providerId="ADAL" clId="{E7C44239-7365-4CA1-AC1E-55B0E79B95BC}" dt="2022-04-12T09:03:06.152" v="1674" actId="47"/>
        <pc:sldMkLst>
          <pc:docMk/>
          <pc:sldMk cId="3248992203" sldId="261"/>
        </pc:sldMkLst>
      </pc:sldChg>
      <pc:sldChg chg="del">
        <pc:chgData name="Sebastien Conilleau" userId="60194a2f-ae40-42c1-be18-8b839cba3246" providerId="ADAL" clId="{E7C44239-7365-4CA1-AC1E-55B0E79B95BC}" dt="2022-04-12T09:03:06.152" v="1674" actId="47"/>
        <pc:sldMkLst>
          <pc:docMk/>
          <pc:sldMk cId="2434232649" sldId="262"/>
        </pc:sldMkLst>
      </pc:sldChg>
      <pc:sldChg chg="del">
        <pc:chgData name="Sebastien Conilleau" userId="60194a2f-ae40-42c1-be18-8b839cba3246" providerId="ADAL" clId="{E7C44239-7365-4CA1-AC1E-55B0E79B95BC}" dt="2022-04-12T09:03:06.152" v="1674" actId="47"/>
        <pc:sldMkLst>
          <pc:docMk/>
          <pc:sldMk cId="1227247704" sldId="263"/>
        </pc:sldMkLst>
      </pc:sldChg>
      <pc:sldChg chg="del">
        <pc:chgData name="Sebastien Conilleau" userId="60194a2f-ae40-42c1-be18-8b839cba3246" providerId="ADAL" clId="{E7C44239-7365-4CA1-AC1E-55B0E79B95BC}" dt="2022-04-12T09:03:06.152" v="1674" actId="47"/>
        <pc:sldMkLst>
          <pc:docMk/>
          <pc:sldMk cId="103683201" sldId="264"/>
        </pc:sldMkLst>
      </pc:sldChg>
      <pc:sldChg chg="del">
        <pc:chgData name="Sebastien Conilleau" userId="60194a2f-ae40-42c1-be18-8b839cba3246" providerId="ADAL" clId="{E7C44239-7365-4CA1-AC1E-55B0E79B95BC}" dt="2022-04-12T09:03:06.152" v="1674" actId="47"/>
        <pc:sldMkLst>
          <pc:docMk/>
          <pc:sldMk cId="104044579" sldId="265"/>
        </pc:sldMkLst>
      </pc:sldChg>
      <pc:sldChg chg="del">
        <pc:chgData name="Sebastien Conilleau" userId="60194a2f-ae40-42c1-be18-8b839cba3246" providerId="ADAL" clId="{E7C44239-7365-4CA1-AC1E-55B0E79B95BC}" dt="2022-04-11T20:26:59.358" v="1387" actId="47"/>
        <pc:sldMkLst>
          <pc:docMk/>
          <pc:sldMk cId="3370522104" sldId="266"/>
        </pc:sldMkLst>
      </pc:sldChg>
      <pc:sldChg chg="add">
        <pc:chgData name="Sebastien Conilleau" userId="60194a2f-ae40-42c1-be18-8b839cba3246" providerId="ADAL" clId="{E7C44239-7365-4CA1-AC1E-55B0E79B95BC}" dt="2022-04-06T05:17:04.733" v="0"/>
        <pc:sldMkLst>
          <pc:docMk/>
          <pc:sldMk cId="1082558977" sldId="306"/>
        </pc:sldMkLst>
      </pc:sldChg>
      <pc:sldChg chg="addSp delSp modSp add mod">
        <pc:chgData name="Sebastien Conilleau" userId="60194a2f-ae40-42c1-be18-8b839cba3246" providerId="ADAL" clId="{E7C44239-7365-4CA1-AC1E-55B0E79B95BC}" dt="2022-04-11T19:19:43.460" v="1024" actId="1035"/>
        <pc:sldMkLst>
          <pc:docMk/>
          <pc:sldMk cId="3510072452" sldId="611"/>
        </pc:sldMkLst>
        <pc:spChg chg="mod">
          <ac:chgData name="Sebastien Conilleau" userId="60194a2f-ae40-42c1-be18-8b839cba3246" providerId="ADAL" clId="{E7C44239-7365-4CA1-AC1E-55B0E79B95BC}" dt="2022-04-11T19:18:50.778" v="1017" actId="1076"/>
          <ac:spMkLst>
            <pc:docMk/>
            <pc:sldMk cId="3510072452" sldId="611"/>
            <ac:spMk id="12" creationId="{8246AD20-11F2-4D87-A9F4-D59C026F1BEF}"/>
          </ac:spMkLst>
        </pc:spChg>
        <pc:spChg chg="mod topLvl">
          <ac:chgData name="Sebastien Conilleau" userId="60194a2f-ae40-42c1-be18-8b839cba3246" providerId="ADAL" clId="{E7C44239-7365-4CA1-AC1E-55B0E79B95BC}" dt="2022-04-11T19:19:03.520" v="1018" actId="164"/>
          <ac:spMkLst>
            <pc:docMk/>
            <pc:sldMk cId="3510072452" sldId="611"/>
            <ac:spMk id="20" creationId="{004C4927-C4B6-4386-81CF-1CFE97443061}"/>
          </ac:spMkLst>
        </pc:spChg>
        <pc:grpChg chg="mod">
          <ac:chgData name="Sebastien Conilleau" userId="60194a2f-ae40-42c1-be18-8b839cba3246" providerId="ADAL" clId="{E7C44239-7365-4CA1-AC1E-55B0E79B95BC}" dt="2022-04-06T05:25:38.825" v="301" actId="555"/>
          <ac:grpSpMkLst>
            <pc:docMk/>
            <pc:sldMk cId="3510072452" sldId="611"/>
            <ac:grpSpMk id="3" creationId="{E6DEACF4-9B3B-4D2E-A75E-F1963322933B}"/>
          </ac:grpSpMkLst>
        </pc:grpChg>
        <pc:grpChg chg="mod">
          <ac:chgData name="Sebastien Conilleau" userId="60194a2f-ae40-42c1-be18-8b839cba3246" providerId="ADAL" clId="{E7C44239-7365-4CA1-AC1E-55B0E79B95BC}" dt="2022-04-06T05:25:38.825" v="301" actId="555"/>
          <ac:grpSpMkLst>
            <pc:docMk/>
            <pc:sldMk cId="3510072452" sldId="611"/>
            <ac:grpSpMk id="4" creationId="{C5A6A8BC-E416-40A4-9178-67B59967345F}"/>
          </ac:grpSpMkLst>
        </pc:grpChg>
        <pc:grpChg chg="mod">
          <ac:chgData name="Sebastien Conilleau" userId="60194a2f-ae40-42c1-be18-8b839cba3246" providerId="ADAL" clId="{E7C44239-7365-4CA1-AC1E-55B0E79B95BC}" dt="2022-04-06T05:25:38.825" v="301" actId="555"/>
          <ac:grpSpMkLst>
            <pc:docMk/>
            <pc:sldMk cId="3510072452" sldId="611"/>
            <ac:grpSpMk id="5" creationId="{B98E4A4E-C801-4A93-807A-22D604FCBA9B}"/>
          </ac:grpSpMkLst>
        </pc:grpChg>
        <pc:grpChg chg="mod">
          <ac:chgData name="Sebastien Conilleau" userId="60194a2f-ae40-42c1-be18-8b839cba3246" providerId="ADAL" clId="{E7C44239-7365-4CA1-AC1E-55B0E79B95BC}" dt="2022-04-06T05:25:38.825" v="301" actId="555"/>
          <ac:grpSpMkLst>
            <pc:docMk/>
            <pc:sldMk cId="3510072452" sldId="611"/>
            <ac:grpSpMk id="6" creationId="{41F19124-F7CD-4563-B6E9-3790608A29C9}"/>
          </ac:grpSpMkLst>
        </pc:grpChg>
        <pc:grpChg chg="add mod">
          <ac:chgData name="Sebastien Conilleau" userId="60194a2f-ae40-42c1-be18-8b839cba3246" providerId="ADAL" clId="{E7C44239-7365-4CA1-AC1E-55B0E79B95BC}" dt="2022-04-11T19:19:03.520" v="1018" actId="164"/>
          <ac:grpSpMkLst>
            <pc:docMk/>
            <pc:sldMk cId="3510072452" sldId="611"/>
            <ac:grpSpMk id="15" creationId="{B115F068-9317-4663-8E95-042F5A1566D7}"/>
          </ac:grpSpMkLst>
        </pc:grpChg>
        <pc:grpChg chg="add del mod">
          <ac:chgData name="Sebastien Conilleau" userId="60194a2f-ae40-42c1-be18-8b839cba3246" providerId="ADAL" clId="{E7C44239-7365-4CA1-AC1E-55B0E79B95BC}" dt="2022-04-11T19:17:46.813" v="1002" actId="165"/>
          <ac:grpSpMkLst>
            <pc:docMk/>
            <pc:sldMk cId="3510072452" sldId="611"/>
            <ac:grpSpMk id="18" creationId="{48D95FD3-F235-4888-80DE-FC9497EE5820}"/>
          </ac:grpSpMkLst>
        </pc:grpChg>
        <pc:picChg chg="add del mod">
          <ac:chgData name="Sebastien Conilleau" userId="60194a2f-ae40-42c1-be18-8b839cba3246" providerId="ADAL" clId="{E7C44239-7365-4CA1-AC1E-55B0E79B95BC}" dt="2022-04-11T19:17:39.292" v="1000" actId="21"/>
          <ac:picMkLst>
            <pc:docMk/>
            <pc:sldMk cId="3510072452" sldId="611"/>
            <ac:picMk id="9" creationId="{E1F968FA-558F-4703-85B7-36FAD398DF7E}"/>
          </ac:picMkLst>
        </pc:picChg>
        <pc:picChg chg="add mod">
          <ac:chgData name="Sebastien Conilleau" userId="60194a2f-ae40-42c1-be18-8b839cba3246" providerId="ADAL" clId="{E7C44239-7365-4CA1-AC1E-55B0E79B95BC}" dt="2022-04-11T19:19:43.460" v="1024" actId="1035"/>
          <ac:picMkLst>
            <pc:docMk/>
            <pc:sldMk cId="3510072452" sldId="611"/>
            <ac:picMk id="14" creationId="{14FD0DCE-4D7B-41EE-B016-15C76415D9E6}"/>
          </ac:picMkLst>
        </pc:picChg>
        <pc:picChg chg="del mod topLvl">
          <ac:chgData name="Sebastien Conilleau" userId="60194a2f-ae40-42c1-be18-8b839cba3246" providerId="ADAL" clId="{E7C44239-7365-4CA1-AC1E-55B0E79B95BC}" dt="2022-04-11T19:17:48.966" v="1003" actId="478"/>
          <ac:picMkLst>
            <pc:docMk/>
            <pc:sldMk cId="3510072452" sldId="611"/>
            <ac:picMk id="23" creationId="{31333BEF-C7AC-4E3B-A887-1F95FCD256D7}"/>
          </ac:picMkLst>
        </pc:picChg>
        <pc:picChg chg="add del mod">
          <ac:chgData name="Sebastien Conilleau" userId="60194a2f-ae40-42c1-be18-8b839cba3246" providerId="ADAL" clId="{E7C44239-7365-4CA1-AC1E-55B0E79B95BC}" dt="2022-04-11T19:17:58.981" v="1008" actId="478"/>
          <ac:picMkLst>
            <pc:docMk/>
            <pc:sldMk cId="3510072452" sldId="611"/>
            <ac:picMk id="24" creationId="{5316E85A-F85F-4B5A-AA90-07816A8B23ED}"/>
          </ac:picMkLst>
        </pc:picChg>
        <pc:picChg chg="mod">
          <ac:chgData name="Sebastien Conilleau" userId="60194a2f-ae40-42c1-be18-8b839cba3246" providerId="ADAL" clId="{E7C44239-7365-4CA1-AC1E-55B0E79B95BC}" dt="2022-04-06T05:25:45.187" v="311" actId="1035"/>
          <ac:picMkLst>
            <pc:docMk/>
            <pc:sldMk cId="3510072452" sldId="611"/>
            <ac:picMk id="54" creationId="{9A849F7F-ECD6-43C6-9B2B-5369639D698F}"/>
          </ac:picMkLst>
        </pc:picChg>
      </pc:sldChg>
      <pc:sldChg chg="modSp add mod ord">
        <pc:chgData name="Sebastien Conilleau" userId="60194a2f-ae40-42c1-be18-8b839cba3246" providerId="ADAL" clId="{E7C44239-7365-4CA1-AC1E-55B0E79B95BC}" dt="2022-04-11T19:20:48.396" v="1030" actId="207"/>
        <pc:sldMkLst>
          <pc:docMk/>
          <pc:sldMk cId="2030806406" sldId="1004"/>
        </pc:sldMkLst>
        <pc:spChg chg="mod">
          <ac:chgData name="Sebastien Conilleau" userId="60194a2f-ae40-42c1-be18-8b839cba3246" providerId="ADAL" clId="{E7C44239-7365-4CA1-AC1E-55B0E79B95BC}" dt="2022-04-11T19:20:48.396" v="1030" actId="207"/>
          <ac:spMkLst>
            <pc:docMk/>
            <pc:sldMk cId="2030806406" sldId="1004"/>
            <ac:spMk id="12" creationId="{1AF3A42E-D64B-4DE9-ACE3-60B9C17ADDEE}"/>
          </ac:spMkLst>
        </pc:spChg>
      </pc:sldChg>
      <pc:sldChg chg="addSp modSp new mod">
        <pc:chgData name="Sebastien Conilleau" userId="60194a2f-ae40-42c1-be18-8b839cba3246" providerId="ADAL" clId="{E7C44239-7365-4CA1-AC1E-55B0E79B95BC}" dt="2022-04-06T05:21:35.061" v="95" actId="408"/>
        <pc:sldMkLst>
          <pc:docMk/>
          <pc:sldMk cId="3304050093" sldId="1005"/>
        </pc:sldMkLst>
        <pc:spChg chg="mod">
          <ac:chgData name="Sebastien Conilleau" userId="60194a2f-ae40-42c1-be18-8b839cba3246" providerId="ADAL" clId="{E7C44239-7365-4CA1-AC1E-55B0E79B95BC}" dt="2022-04-06T05:20:51.717" v="89" actId="20577"/>
          <ac:spMkLst>
            <pc:docMk/>
            <pc:sldMk cId="3304050093" sldId="1005"/>
            <ac:spMk id="2" creationId="{656F5097-F48F-41FC-84EE-E5AE5B2FF184}"/>
          </ac:spMkLst>
        </pc:spChg>
        <pc:picChg chg="add mod">
          <ac:chgData name="Sebastien Conilleau" userId="60194a2f-ae40-42c1-be18-8b839cba3246" providerId="ADAL" clId="{E7C44239-7365-4CA1-AC1E-55B0E79B95BC}" dt="2022-04-06T05:21:35.061" v="95" actId="408"/>
          <ac:picMkLst>
            <pc:docMk/>
            <pc:sldMk cId="3304050093" sldId="1005"/>
            <ac:picMk id="5" creationId="{C09CB9C3-12D3-4544-AAA2-7AE152EB108B}"/>
          </ac:picMkLst>
        </pc:picChg>
        <pc:picChg chg="add mod">
          <ac:chgData name="Sebastien Conilleau" userId="60194a2f-ae40-42c1-be18-8b839cba3246" providerId="ADAL" clId="{E7C44239-7365-4CA1-AC1E-55B0E79B95BC}" dt="2022-04-06T05:21:35.061" v="95" actId="408"/>
          <ac:picMkLst>
            <pc:docMk/>
            <pc:sldMk cId="3304050093" sldId="1005"/>
            <ac:picMk id="6" creationId="{63D20507-E044-495D-8715-F430C2DF1B2F}"/>
          </ac:picMkLst>
        </pc:picChg>
        <pc:picChg chg="add mod">
          <ac:chgData name="Sebastien Conilleau" userId="60194a2f-ae40-42c1-be18-8b839cba3246" providerId="ADAL" clId="{E7C44239-7365-4CA1-AC1E-55B0E79B95BC}" dt="2022-04-06T05:21:35.061" v="95" actId="408"/>
          <ac:picMkLst>
            <pc:docMk/>
            <pc:sldMk cId="3304050093" sldId="1005"/>
            <ac:picMk id="7" creationId="{1D08A586-E23E-4419-B9D2-6BF65E20C59D}"/>
          </ac:picMkLst>
        </pc:picChg>
        <pc:picChg chg="add mod">
          <ac:chgData name="Sebastien Conilleau" userId="60194a2f-ae40-42c1-be18-8b839cba3246" providerId="ADAL" clId="{E7C44239-7365-4CA1-AC1E-55B0E79B95BC}" dt="2022-04-06T05:21:35.061" v="95" actId="408"/>
          <ac:picMkLst>
            <pc:docMk/>
            <pc:sldMk cId="3304050093" sldId="1005"/>
            <ac:picMk id="8" creationId="{E02AF8D9-BF71-4DA9-8B40-C6AE5956520B}"/>
          </ac:picMkLst>
        </pc:picChg>
      </pc:sldChg>
      <pc:sldChg chg="addSp delSp modSp new mod">
        <pc:chgData name="Sebastien Conilleau" userId="60194a2f-ae40-42c1-be18-8b839cba3246" providerId="ADAL" clId="{E7C44239-7365-4CA1-AC1E-55B0E79B95BC}" dt="2022-04-11T20:04:31.479" v="1155" actId="1076"/>
        <pc:sldMkLst>
          <pc:docMk/>
          <pc:sldMk cId="812290444" sldId="1006"/>
        </pc:sldMkLst>
        <pc:spChg chg="mod">
          <ac:chgData name="Sebastien Conilleau" userId="60194a2f-ae40-42c1-be18-8b839cba3246" providerId="ADAL" clId="{E7C44239-7365-4CA1-AC1E-55B0E79B95BC}" dt="2022-04-06T05:29:45.153" v="380" actId="20577"/>
          <ac:spMkLst>
            <pc:docMk/>
            <pc:sldMk cId="812290444" sldId="1006"/>
            <ac:spMk id="2" creationId="{6F810C9B-4929-4504-99FF-0D57659C08AA}"/>
          </ac:spMkLst>
        </pc:spChg>
        <pc:picChg chg="add mod">
          <ac:chgData name="Sebastien Conilleau" userId="60194a2f-ae40-42c1-be18-8b839cba3246" providerId="ADAL" clId="{E7C44239-7365-4CA1-AC1E-55B0E79B95BC}" dt="2022-04-11T20:04:31.479" v="1155" actId="1076"/>
          <ac:picMkLst>
            <pc:docMk/>
            <pc:sldMk cId="812290444" sldId="1006"/>
            <ac:picMk id="5" creationId="{1626F69C-35D8-4E67-8B31-6EDCFEC0300F}"/>
          </ac:picMkLst>
        </pc:picChg>
        <pc:picChg chg="add mod">
          <ac:chgData name="Sebastien Conilleau" userId="60194a2f-ae40-42c1-be18-8b839cba3246" providerId="ADAL" clId="{E7C44239-7365-4CA1-AC1E-55B0E79B95BC}" dt="2022-04-11T20:04:12.870" v="1151" actId="1076"/>
          <ac:picMkLst>
            <pc:docMk/>
            <pc:sldMk cId="812290444" sldId="1006"/>
            <ac:picMk id="6" creationId="{D7C72919-6A1F-4D9E-9720-1943A72174E7}"/>
          </ac:picMkLst>
        </pc:picChg>
        <pc:picChg chg="add mod">
          <ac:chgData name="Sebastien Conilleau" userId="60194a2f-ae40-42c1-be18-8b839cba3246" providerId="ADAL" clId="{E7C44239-7365-4CA1-AC1E-55B0E79B95BC}" dt="2022-04-11T20:04:12.870" v="1151" actId="1076"/>
          <ac:picMkLst>
            <pc:docMk/>
            <pc:sldMk cId="812290444" sldId="1006"/>
            <ac:picMk id="7" creationId="{7463AFC8-229C-488F-9AA9-A073D5623F60}"/>
          </ac:picMkLst>
        </pc:picChg>
        <pc:picChg chg="add mod">
          <ac:chgData name="Sebastien Conilleau" userId="60194a2f-ae40-42c1-be18-8b839cba3246" providerId="ADAL" clId="{E7C44239-7365-4CA1-AC1E-55B0E79B95BC}" dt="2022-04-11T20:04:12.870" v="1151" actId="1076"/>
          <ac:picMkLst>
            <pc:docMk/>
            <pc:sldMk cId="812290444" sldId="1006"/>
            <ac:picMk id="8" creationId="{F43E60D4-10B8-4AB1-B0DB-2660B9068433}"/>
          </ac:picMkLst>
        </pc:picChg>
        <pc:picChg chg="add mod">
          <ac:chgData name="Sebastien Conilleau" userId="60194a2f-ae40-42c1-be18-8b839cba3246" providerId="ADAL" clId="{E7C44239-7365-4CA1-AC1E-55B0E79B95BC}" dt="2022-04-11T20:04:12.870" v="1151" actId="1076"/>
          <ac:picMkLst>
            <pc:docMk/>
            <pc:sldMk cId="812290444" sldId="1006"/>
            <ac:picMk id="9" creationId="{68C5488F-C19D-4F14-B365-D9357BFDAB39}"/>
          </ac:picMkLst>
        </pc:picChg>
        <pc:picChg chg="add mod">
          <ac:chgData name="Sebastien Conilleau" userId="60194a2f-ae40-42c1-be18-8b839cba3246" providerId="ADAL" clId="{E7C44239-7365-4CA1-AC1E-55B0E79B95BC}" dt="2022-04-11T20:04:12.870" v="1151" actId="1076"/>
          <ac:picMkLst>
            <pc:docMk/>
            <pc:sldMk cId="812290444" sldId="1006"/>
            <ac:picMk id="10" creationId="{6879328A-9413-40D9-BD35-70289A9430C1}"/>
          </ac:picMkLst>
        </pc:picChg>
        <pc:picChg chg="add mod">
          <ac:chgData name="Sebastien Conilleau" userId="60194a2f-ae40-42c1-be18-8b839cba3246" providerId="ADAL" clId="{E7C44239-7365-4CA1-AC1E-55B0E79B95BC}" dt="2022-04-11T20:04:12.870" v="1151" actId="1076"/>
          <ac:picMkLst>
            <pc:docMk/>
            <pc:sldMk cId="812290444" sldId="1006"/>
            <ac:picMk id="11" creationId="{F3AA0209-1874-4698-B5FA-A18AD095F503}"/>
          </ac:picMkLst>
        </pc:picChg>
        <pc:picChg chg="add mod">
          <ac:chgData name="Sebastien Conilleau" userId="60194a2f-ae40-42c1-be18-8b839cba3246" providerId="ADAL" clId="{E7C44239-7365-4CA1-AC1E-55B0E79B95BC}" dt="2022-04-11T20:04:12.870" v="1151" actId="1076"/>
          <ac:picMkLst>
            <pc:docMk/>
            <pc:sldMk cId="812290444" sldId="1006"/>
            <ac:picMk id="12" creationId="{744AB315-88CC-4670-9C3C-61D6D371E3EB}"/>
          </ac:picMkLst>
        </pc:picChg>
        <pc:picChg chg="add mod">
          <ac:chgData name="Sebastien Conilleau" userId="60194a2f-ae40-42c1-be18-8b839cba3246" providerId="ADAL" clId="{E7C44239-7365-4CA1-AC1E-55B0E79B95BC}" dt="2022-04-11T20:04:12.870" v="1151" actId="1076"/>
          <ac:picMkLst>
            <pc:docMk/>
            <pc:sldMk cId="812290444" sldId="1006"/>
            <ac:picMk id="13" creationId="{A2FB2250-ED2F-4E3E-8ED7-C7225B05204F}"/>
          </ac:picMkLst>
        </pc:picChg>
        <pc:picChg chg="add del mod">
          <ac:chgData name="Sebastien Conilleau" userId="60194a2f-ae40-42c1-be18-8b839cba3246" providerId="ADAL" clId="{E7C44239-7365-4CA1-AC1E-55B0E79B95BC}" dt="2022-04-11T20:04:22.004" v="1152" actId="478"/>
          <ac:picMkLst>
            <pc:docMk/>
            <pc:sldMk cId="812290444" sldId="1006"/>
            <ac:picMk id="14" creationId="{23BC4F33-4571-40E0-946F-E735F6BFE243}"/>
          </ac:picMkLst>
        </pc:picChg>
        <pc:picChg chg="add mod">
          <ac:chgData name="Sebastien Conilleau" userId="60194a2f-ae40-42c1-be18-8b839cba3246" providerId="ADAL" clId="{E7C44239-7365-4CA1-AC1E-55B0E79B95BC}" dt="2022-04-11T20:04:25.669" v="1153" actId="1076"/>
          <ac:picMkLst>
            <pc:docMk/>
            <pc:sldMk cId="812290444" sldId="1006"/>
            <ac:picMk id="15" creationId="{416C70A5-8FA2-4D21-BD0D-57D12323D968}"/>
          </ac:picMkLst>
        </pc:picChg>
        <pc:picChg chg="add mod">
          <ac:chgData name="Sebastien Conilleau" userId="60194a2f-ae40-42c1-be18-8b839cba3246" providerId="ADAL" clId="{E7C44239-7365-4CA1-AC1E-55B0E79B95BC}" dt="2022-04-11T20:04:12.870" v="1151" actId="1076"/>
          <ac:picMkLst>
            <pc:docMk/>
            <pc:sldMk cId="812290444" sldId="1006"/>
            <ac:picMk id="16" creationId="{4D6B48A8-F423-4145-9F51-BC167A4BA9C3}"/>
          </ac:picMkLst>
        </pc:picChg>
        <pc:picChg chg="add mod">
          <ac:chgData name="Sebastien Conilleau" userId="60194a2f-ae40-42c1-be18-8b839cba3246" providerId="ADAL" clId="{E7C44239-7365-4CA1-AC1E-55B0E79B95BC}" dt="2022-04-11T20:04:12.870" v="1151" actId="1076"/>
          <ac:picMkLst>
            <pc:docMk/>
            <pc:sldMk cId="812290444" sldId="1006"/>
            <ac:picMk id="17" creationId="{7F851491-E48D-4879-8291-1F2779555145}"/>
          </ac:picMkLst>
        </pc:picChg>
        <pc:picChg chg="add mod">
          <ac:chgData name="Sebastien Conilleau" userId="60194a2f-ae40-42c1-be18-8b839cba3246" providerId="ADAL" clId="{E7C44239-7365-4CA1-AC1E-55B0E79B95BC}" dt="2022-04-11T20:04:28.244" v="1154" actId="1076"/>
          <ac:picMkLst>
            <pc:docMk/>
            <pc:sldMk cId="812290444" sldId="1006"/>
            <ac:picMk id="18" creationId="{2694D595-6ACE-42C5-A98A-6C73627F49A8}"/>
          </ac:picMkLst>
        </pc:picChg>
        <pc:picChg chg="add mod">
          <ac:chgData name="Sebastien Conilleau" userId="60194a2f-ae40-42c1-be18-8b839cba3246" providerId="ADAL" clId="{E7C44239-7365-4CA1-AC1E-55B0E79B95BC}" dt="2022-04-11T20:04:12.870" v="1151" actId="1076"/>
          <ac:picMkLst>
            <pc:docMk/>
            <pc:sldMk cId="812290444" sldId="1006"/>
            <ac:picMk id="19" creationId="{375FF810-6ACE-4851-A8CA-386E64F4E076}"/>
          </ac:picMkLst>
        </pc:picChg>
        <pc:picChg chg="add mod">
          <ac:chgData name="Sebastien Conilleau" userId="60194a2f-ae40-42c1-be18-8b839cba3246" providerId="ADAL" clId="{E7C44239-7365-4CA1-AC1E-55B0E79B95BC}" dt="2022-04-11T20:04:12.870" v="1151" actId="1076"/>
          <ac:picMkLst>
            <pc:docMk/>
            <pc:sldMk cId="812290444" sldId="1006"/>
            <ac:picMk id="20" creationId="{A2CC16C7-23A6-427B-9955-BB32D719D161}"/>
          </ac:picMkLst>
        </pc:picChg>
        <pc:picChg chg="add mod">
          <ac:chgData name="Sebastien Conilleau" userId="60194a2f-ae40-42c1-be18-8b839cba3246" providerId="ADAL" clId="{E7C44239-7365-4CA1-AC1E-55B0E79B95BC}" dt="2022-04-11T20:04:12.870" v="1151" actId="1076"/>
          <ac:picMkLst>
            <pc:docMk/>
            <pc:sldMk cId="812290444" sldId="1006"/>
            <ac:picMk id="21" creationId="{439DF83F-A096-4FFA-AFA8-8B70959665B7}"/>
          </ac:picMkLst>
        </pc:picChg>
        <pc:picChg chg="add mod">
          <ac:chgData name="Sebastien Conilleau" userId="60194a2f-ae40-42c1-be18-8b839cba3246" providerId="ADAL" clId="{E7C44239-7365-4CA1-AC1E-55B0E79B95BC}" dt="2022-04-11T20:04:12.870" v="1151" actId="1076"/>
          <ac:picMkLst>
            <pc:docMk/>
            <pc:sldMk cId="812290444" sldId="1006"/>
            <ac:picMk id="22" creationId="{4085798B-74A3-4059-B3B3-0C55675F046C}"/>
          </ac:picMkLst>
        </pc:picChg>
        <pc:picChg chg="add del mod">
          <ac:chgData name="Sebastien Conilleau" userId="60194a2f-ae40-42c1-be18-8b839cba3246" providerId="ADAL" clId="{E7C44239-7365-4CA1-AC1E-55B0E79B95BC}" dt="2022-04-11T20:04:22.004" v="1152" actId="478"/>
          <ac:picMkLst>
            <pc:docMk/>
            <pc:sldMk cId="812290444" sldId="1006"/>
            <ac:picMk id="23" creationId="{CD4992F3-4FDD-441C-B66B-303F484B3F9A}"/>
          </ac:picMkLst>
        </pc:picChg>
        <pc:picChg chg="add mod">
          <ac:chgData name="Sebastien Conilleau" userId="60194a2f-ae40-42c1-be18-8b839cba3246" providerId="ADAL" clId="{E7C44239-7365-4CA1-AC1E-55B0E79B95BC}" dt="2022-04-11T20:04:12.870" v="1151" actId="1076"/>
          <ac:picMkLst>
            <pc:docMk/>
            <pc:sldMk cId="812290444" sldId="1006"/>
            <ac:picMk id="24" creationId="{56BBBF5C-9364-4FEA-9E4A-384EC9BE900C}"/>
          </ac:picMkLst>
        </pc:picChg>
        <pc:picChg chg="add mod">
          <ac:chgData name="Sebastien Conilleau" userId="60194a2f-ae40-42c1-be18-8b839cba3246" providerId="ADAL" clId="{E7C44239-7365-4CA1-AC1E-55B0E79B95BC}" dt="2022-04-11T20:04:12.870" v="1151" actId="1076"/>
          <ac:picMkLst>
            <pc:docMk/>
            <pc:sldMk cId="812290444" sldId="1006"/>
            <ac:picMk id="25" creationId="{6F96BBF7-0C46-4BEF-B5CD-A9ACA4725708}"/>
          </ac:picMkLst>
        </pc:picChg>
        <pc:picChg chg="add mod">
          <ac:chgData name="Sebastien Conilleau" userId="60194a2f-ae40-42c1-be18-8b839cba3246" providerId="ADAL" clId="{E7C44239-7365-4CA1-AC1E-55B0E79B95BC}" dt="2022-04-11T20:04:12.870" v="1151" actId="1076"/>
          <ac:picMkLst>
            <pc:docMk/>
            <pc:sldMk cId="812290444" sldId="1006"/>
            <ac:picMk id="26" creationId="{13C00706-C9C2-41D5-95C3-6035519B16FF}"/>
          </ac:picMkLst>
        </pc:picChg>
      </pc:sldChg>
      <pc:sldChg chg="delSp modSp add del mod ord">
        <pc:chgData name="Sebastien Conilleau" userId="60194a2f-ae40-42c1-be18-8b839cba3246" providerId="ADAL" clId="{E7C44239-7365-4CA1-AC1E-55B0E79B95BC}" dt="2022-04-11T19:28:32.301" v="1040" actId="47"/>
        <pc:sldMkLst>
          <pc:docMk/>
          <pc:sldMk cId="3666396393" sldId="1230"/>
        </pc:sldMkLst>
        <pc:spChg chg="del mod">
          <ac:chgData name="Sebastien Conilleau" userId="60194a2f-ae40-42c1-be18-8b839cba3246" providerId="ADAL" clId="{E7C44239-7365-4CA1-AC1E-55B0E79B95BC}" dt="2022-04-06T05:28:17.828" v="334" actId="478"/>
          <ac:spMkLst>
            <pc:docMk/>
            <pc:sldMk cId="3666396393" sldId="1230"/>
            <ac:spMk id="29" creationId="{0750D7E1-70ED-47F9-AD38-EC45625FDB63}"/>
          </ac:spMkLst>
        </pc:sp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6" creationId="{B803DC11-0FB0-A744-86D1-9C1B7259EB9E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10" creationId="{59968244-5667-4EF0-8F45-87AD2F8FEF72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12" creationId="{0A808A29-7DAA-4A12-A825-C686D40D53E5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23" creationId="{F90850D8-28BC-45EF-831D-2CB3A2ACEF91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24" creationId="{38599BFE-B49B-4EB7-9432-0AEA8461C50B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28" creationId="{DAA29769-F1C9-49BB-BF5F-A89EC5055977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30" creationId="{1678A4D8-FB59-4E64-BA0D-68F901520153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34" creationId="{CBB6E7BF-ED19-4BEB-9221-A81B060C87E3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1026" creationId="{1150614A-1FF7-47C4-86EB-94C272F9C34B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1028" creationId="{BF9C0318-F321-4CA1-ABEF-2D97AC8C628A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1030" creationId="{B6AF1C0F-93CE-4143-B81A-1482F48A4778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1032" creationId="{78F4D41B-C56F-4E07-879D-C4B5CEB47C4E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1034" creationId="{7A3B7707-A685-4A99-A048-C99C4EE2AF60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2052" creationId="{A7194809-A8A5-4B68-85A2-A64A41CCA5E0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2054" creationId="{E5DBCA6C-770A-4358-AD24-38A83A35339F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2056" creationId="{D2EBDDAA-071B-48B2-B048-A13F46BF7AEA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2058" creationId="{3C9CBEF8-A23D-4B5B-BEB4-9AB049AC653C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2062" creationId="{3CB908FF-9AD8-4E6E-96B8-6FDF32F778A6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2064" creationId="{E1AEC19D-CA67-4254-8BAA-B3BE5703F954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2066" creationId="{13EB80EB-F499-4127-AB5D-2949F804E929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2068" creationId="{2496F208-ECC4-415B-99DC-B3635BCF9C53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2076" creationId="{C1A61079-EDCB-40F5-810A-52B7B16BB4C9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2078" creationId="{5E0C09B5-5674-452E-A6AD-5449786F4CB4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2080" creationId="{03517F8B-4934-48B7-8878-F1E648D13B70}"/>
          </ac:picMkLst>
        </pc:picChg>
        <pc:picChg chg="mod">
          <ac:chgData name="Sebastien Conilleau" userId="60194a2f-ae40-42c1-be18-8b839cba3246" providerId="ADAL" clId="{E7C44239-7365-4CA1-AC1E-55B0E79B95BC}" dt="2022-04-06T05:27:47.534" v="332" actId="1037"/>
          <ac:picMkLst>
            <pc:docMk/>
            <pc:sldMk cId="3666396393" sldId="1230"/>
            <ac:picMk id="2082" creationId="{1ECE48BA-E8D9-4BDF-97D6-D90BF44EBB93}"/>
          </ac:picMkLst>
        </pc:picChg>
      </pc:sldChg>
      <pc:sldChg chg="addSp modSp new mod">
        <pc:chgData name="Sebastien Conilleau" userId="60194a2f-ae40-42c1-be18-8b839cba3246" providerId="ADAL" clId="{E7C44239-7365-4CA1-AC1E-55B0E79B95BC}" dt="2022-04-11T20:12:53.047" v="1162" actId="1076"/>
        <pc:sldMkLst>
          <pc:docMk/>
          <pc:sldMk cId="3333610389" sldId="1231"/>
        </pc:sldMkLst>
        <pc:spChg chg="mod">
          <ac:chgData name="Sebastien Conilleau" userId="60194a2f-ae40-42c1-be18-8b839cba3246" providerId="ADAL" clId="{E7C44239-7365-4CA1-AC1E-55B0E79B95BC}" dt="2022-04-11T20:12:42.140" v="1160" actId="14100"/>
          <ac:spMkLst>
            <pc:docMk/>
            <pc:sldMk cId="3333610389" sldId="1231"/>
            <ac:spMk id="2" creationId="{A9CB9F90-C7C8-4960-AF78-6ECCFDC40F53}"/>
          </ac:spMkLst>
        </pc:spChg>
        <pc:picChg chg="add mod">
          <ac:chgData name="Sebastien Conilleau" userId="60194a2f-ae40-42c1-be18-8b839cba3246" providerId="ADAL" clId="{E7C44239-7365-4CA1-AC1E-55B0E79B95BC}" dt="2022-04-11T20:12:53.047" v="1162" actId="1076"/>
          <ac:picMkLst>
            <pc:docMk/>
            <pc:sldMk cId="3333610389" sldId="1231"/>
            <ac:picMk id="4098" creationId="{20D738B3-A0A9-4092-8BB2-644B1CE9DBA4}"/>
          </ac:picMkLst>
        </pc:picChg>
      </pc:sldChg>
      <pc:sldChg chg="addSp delSp modSp new mod ord modClrScheme chgLayout modNotesTx">
        <pc:chgData name="Sebastien Conilleau" userId="60194a2f-ae40-42c1-be18-8b839cba3246" providerId="ADAL" clId="{E7C44239-7365-4CA1-AC1E-55B0E79B95BC}" dt="2022-04-12T09:03:27.040" v="1714" actId="20577"/>
        <pc:sldMkLst>
          <pc:docMk/>
          <pc:sldMk cId="1701511702" sldId="1232"/>
        </pc:sldMkLst>
        <pc:spChg chg="del mod ord">
          <ac:chgData name="Sebastien Conilleau" userId="60194a2f-ae40-42c1-be18-8b839cba3246" providerId="ADAL" clId="{E7C44239-7365-4CA1-AC1E-55B0E79B95BC}" dt="2022-04-06T05:33:27.152" v="434" actId="700"/>
          <ac:spMkLst>
            <pc:docMk/>
            <pc:sldMk cId="1701511702" sldId="1232"/>
            <ac:spMk id="2" creationId="{D81AE440-234F-4675-AEAC-9F72368BB194}"/>
          </ac:spMkLst>
        </pc:spChg>
        <pc:spChg chg="del mod ord">
          <ac:chgData name="Sebastien Conilleau" userId="60194a2f-ae40-42c1-be18-8b839cba3246" providerId="ADAL" clId="{E7C44239-7365-4CA1-AC1E-55B0E79B95BC}" dt="2022-04-06T05:33:27.152" v="434" actId="700"/>
          <ac:spMkLst>
            <pc:docMk/>
            <pc:sldMk cId="1701511702" sldId="1232"/>
            <ac:spMk id="3" creationId="{E4FEC87C-1E1D-4860-9112-6BED8051D5AF}"/>
          </ac:spMkLst>
        </pc:spChg>
        <pc:spChg chg="mod ord">
          <ac:chgData name="Sebastien Conilleau" userId="60194a2f-ae40-42c1-be18-8b839cba3246" providerId="ADAL" clId="{E7C44239-7365-4CA1-AC1E-55B0E79B95BC}" dt="2022-04-06T05:33:27.152" v="434" actId="700"/>
          <ac:spMkLst>
            <pc:docMk/>
            <pc:sldMk cId="1701511702" sldId="1232"/>
            <ac:spMk id="4" creationId="{BD27E41D-EC5E-402A-B265-66FDA7D24AD1}"/>
          </ac:spMkLst>
        </pc:spChg>
        <pc:spChg chg="del">
          <ac:chgData name="Sebastien Conilleau" userId="60194a2f-ae40-42c1-be18-8b839cba3246" providerId="ADAL" clId="{E7C44239-7365-4CA1-AC1E-55B0E79B95BC}" dt="2022-04-06T05:33:27.152" v="434" actId="700"/>
          <ac:spMkLst>
            <pc:docMk/>
            <pc:sldMk cId="1701511702" sldId="1232"/>
            <ac:spMk id="5" creationId="{EB68C007-6535-483B-A9E7-2BFCFECA8976}"/>
          </ac:spMkLst>
        </pc:spChg>
        <pc:spChg chg="add mod ord">
          <ac:chgData name="Sebastien Conilleau" userId="60194a2f-ae40-42c1-be18-8b839cba3246" providerId="ADAL" clId="{E7C44239-7365-4CA1-AC1E-55B0E79B95BC}" dt="2022-04-11T20:29:22.110" v="1567" actId="5793"/>
          <ac:spMkLst>
            <pc:docMk/>
            <pc:sldMk cId="1701511702" sldId="1232"/>
            <ac:spMk id="6" creationId="{F056FF71-FC4A-4E90-A6D7-D79472D9C469}"/>
          </ac:spMkLst>
        </pc:spChg>
        <pc:spChg chg="add mod ord">
          <ac:chgData name="Sebastien Conilleau" userId="60194a2f-ae40-42c1-be18-8b839cba3246" providerId="ADAL" clId="{E7C44239-7365-4CA1-AC1E-55B0E79B95BC}" dt="2022-04-12T09:03:27.040" v="1714" actId="20577"/>
          <ac:spMkLst>
            <pc:docMk/>
            <pc:sldMk cId="1701511702" sldId="1232"/>
            <ac:spMk id="7" creationId="{C83327E9-DEDB-42D1-8F2F-291ADB9FFCFA}"/>
          </ac:spMkLst>
        </pc:spChg>
      </pc:sldChg>
      <pc:sldChg chg="modSp new del mod modNotesTx">
        <pc:chgData name="Sebastien Conilleau" userId="60194a2f-ae40-42c1-be18-8b839cba3246" providerId="ADAL" clId="{E7C44239-7365-4CA1-AC1E-55B0E79B95BC}" dt="2022-04-11T20:26:59.358" v="1387" actId="47"/>
        <pc:sldMkLst>
          <pc:docMk/>
          <pc:sldMk cId="920238533" sldId="1233"/>
        </pc:sldMkLst>
        <pc:spChg chg="mod">
          <ac:chgData name="Sebastien Conilleau" userId="60194a2f-ae40-42c1-be18-8b839cba3246" providerId="ADAL" clId="{E7C44239-7365-4CA1-AC1E-55B0E79B95BC}" dt="2022-04-06T05:35:26.539" v="500" actId="20577"/>
          <ac:spMkLst>
            <pc:docMk/>
            <pc:sldMk cId="920238533" sldId="1233"/>
            <ac:spMk id="2" creationId="{0FEDC933-F5D0-4803-B010-777B3820D2C3}"/>
          </ac:spMkLst>
        </pc:spChg>
      </pc:sldChg>
      <pc:sldChg chg="modSp new del mod modNotesTx">
        <pc:chgData name="Sebastien Conilleau" userId="60194a2f-ae40-42c1-be18-8b839cba3246" providerId="ADAL" clId="{E7C44239-7365-4CA1-AC1E-55B0E79B95BC}" dt="2022-04-11T20:26:59.358" v="1387" actId="47"/>
        <pc:sldMkLst>
          <pc:docMk/>
          <pc:sldMk cId="788320237" sldId="1234"/>
        </pc:sldMkLst>
        <pc:spChg chg="mod">
          <ac:chgData name="Sebastien Conilleau" userId="60194a2f-ae40-42c1-be18-8b839cba3246" providerId="ADAL" clId="{E7C44239-7365-4CA1-AC1E-55B0E79B95BC}" dt="2022-04-11T20:20:21.171" v="1178" actId="114"/>
          <ac:spMkLst>
            <pc:docMk/>
            <pc:sldMk cId="788320237" sldId="1234"/>
            <ac:spMk id="2" creationId="{B21FB71F-6FFE-497F-9A64-77AD7547D3A0}"/>
          </ac:spMkLst>
        </pc:spChg>
      </pc:sldChg>
      <pc:sldChg chg="addSp modSp new mod">
        <pc:chgData name="Sebastien Conilleau" userId="60194a2f-ae40-42c1-be18-8b839cba3246" providerId="ADAL" clId="{E7C44239-7365-4CA1-AC1E-55B0E79B95BC}" dt="2022-04-11T20:18:44.109" v="1168" actId="1076"/>
        <pc:sldMkLst>
          <pc:docMk/>
          <pc:sldMk cId="2464812935" sldId="1235"/>
        </pc:sldMkLst>
        <pc:spChg chg="mod">
          <ac:chgData name="Sebastien Conilleau" userId="60194a2f-ae40-42c1-be18-8b839cba3246" providerId="ADAL" clId="{E7C44239-7365-4CA1-AC1E-55B0E79B95BC}" dt="2022-04-06T05:39:05.385" v="546" actId="20577"/>
          <ac:spMkLst>
            <pc:docMk/>
            <pc:sldMk cId="2464812935" sldId="1235"/>
            <ac:spMk id="2" creationId="{41180AAE-9CCC-4B85-8506-7DD69D24CE58}"/>
          </ac:spMkLst>
        </pc:spChg>
        <pc:spChg chg="mod">
          <ac:chgData name="Sebastien Conilleau" userId="60194a2f-ae40-42c1-be18-8b839cba3246" providerId="ADAL" clId="{E7C44239-7365-4CA1-AC1E-55B0E79B95BC}" dt="2022-04-06T05:39:26.523" v="558" actId="20577"/>
          <ac:spMkLst>
            <pc:docMk/>
            <pc:sldMk cId="2464812935" sldId="1235"/>
            <ac:spMk id="3" creationId="{FBCECC8E-6776-4EE1-88E3-E6067304FD02}"/>
          </ac:spMkLst>
        </pc:spChg>
        <pc:picChg chg="add mod modCrop">
          <ac:chgData name="Sebastien Conilleau" userId="60194a2f-ae40-42c1-be18-8b839cba3246" providerId="ADAL" clId="{E7C44239-7365-4CA1-AC1E-55B0E79B95BC}" dt="2022-04-11T20:18:44.109" v="1168" actId="1076"/>
          <ac:picMkLst>
            <pc:docMk/>
            <pc:sldMk cId="2464812935" sldId="1235"/>
            <ac:picMk id="6" creationId="{FC5D181D-52C9-4D0D-BFC8-2D120FDEC13C}"/>
          </ac:picMkLst>
        </pc:picChg>
      </pc:sldChg>
      <pc:sldChg chg="modSp new del mod modNotesTx">
        <pc:chgData name="Sebastien Conilleau" userId="60194a2f-ae40-42c1-be18-8b839cba3246" providerId="ADAL" clId="{E7C44239-7365-4CA1-AC1E-55B0E79B95BC}" dt="2022-04-11T20:26:59.358" v="1387" actId="47"/>
        <pc:sldMkLst>
          <pc:docMk/>
          <pc:sldMk cId="3856996306" sldId="1236"/>
        </pc:sldMkLst>
        <pc:spChg chg="mod">
          <ac:chgData name="Sebastien Conilleau" userId="60194a2f-ae40-42c1-be18-8b839cba3246" providerId="ADAL" clId="{E7C44239-7365-4CA1-AC1E-55B0E79B95BC}" dt="2022-04-06T05:41:39.428" v="591" actId="20577"/>
          <ac:spMkLst>
            <pc:docMk/>
            <pc:sldMk cId="3856996306" sldId="1236"/>
            <ac:spMk id="2" creationId="{D5642021-EA10-42DB-ABED-AC7A586B4EE1}"/>
          </ac:spMkLst>
        </pc:spChg>
      </pc:sldChg>
      <pc:sldChg chg="modSp new del mod modNotesTx">
        <pc:chgData name="Sebastien Conilleau" userId="60194a2f-ae40-42c1-be18-8b839cba3246" providerId="ADAL" clId="{E7C44239-7365-4CA1-AC1E-55B0E79B95BC}" dt="2022-04-11T20:20:35.241" v="1179" actId="47"/>
        <pc:sldMkLst>
          <pc:docMk/>
          <pc:sldMk cId="1034734128" sldId="1237"/>
        </pc:sldMkLst>
        <pc:spChg chg="mod">
          <ac:chgData name="Sebastien Conilleau" userId="60194a2f-ae40-42c1-be18-8b839cba3246" providerId="ADAL" clId="{E7C44239-7365-4CA1-AC1E-55B0E79B95BC}" dt="2022-04-06T05:41:47.460" v="612" actId="20577"/>
          <ac:spMkLst>
            <pc:docMk/>
            <pc:sldMk cId="1034734128" sldId="1237"/>
            <ac:spMk id="2" creationId="{1D40115A-C0E4-4210-ACA6-142E252374F2}"/>
          </ac:spMkLst>
        </pc:spChg>
      </pc:sldChg>
      <pc:sldChg chg="modSp new del mod">
        <pc:chgData name="Sebastien Conilleau" userId="60194a2f-ae40-42c1-be18-8b839cba3246" providerId="ADAL" clId="{E7C44239-7365-4CA1-AC1E-55B0E79B95BC}" dt="2022-04-11T20:20:35.241" v="1179" actId="47"/>
        <pc:sldMkLst>
          <pc:docMk/>
          <pc:sldMk cId="3172104122" sldId="1238"/>
        </pc:sldMkLst>
        <pc:spChg chg="mod">
          <ac:chgData name="Sebastien Conilleau" userId="60194a2f-ae40-42c1-be18-8b839cba3246" providerId="ADAL" clId="{E7C44239-7365-4CA1-AC1E-55B0E79B95BC}" dt="2022-04-06T05:45:36.520" v="936" actId="20577"/>
          <ac:spMkLst>
            <pc:docMk/>
            <pc:sldMk cId="3172104122" sldId="1238"/>
            <ac:spMk id="2" creationId="{D044A453-027A-4859-856D-EFBF20A3B6EE}"/>
          </ac:spMkLst>
        </pc:spChg>
      </pc:sldChg>
      <pc:sldChg chg="addSp delSp modSp new mod">
        <pc:chgData name="Sebastien Conilleau" userId="60194a2f-ae40-42c1-be18-8b839cba3246" providerId="ADAL" clId="{E7C44239-7365-4CA1-AC1E-55B0E79B95BC}" dt="2022-04-11T19:28:46.754" v="1042" actId="1076"/>
        <pc:sldMkLst>
          <pc:docMk/>
          <pc:sldMk cId="2550715472" sldId="1239"/>
        </pc:sldMkLst>
        <pc:spChg chg="mod">
          <ac:chgData name="Sebastien Conilleau" userId="60194a2f-ae40-42c1-be18-8b839cba3246" providerId="ADAL" clId="{E7C44239-7365-4CA1-AC1E-55B0E79B95BC}" dt="2022-04-11T19:28:20.905" v="1038" actId="20577"/>
          <ac:spMkLst>
            <pc:docMk/>
            <pc:sldMk cId="2550715472" sldId="1239"/>
            <ac:spMk id="2" creationId="{6E0C2CED-7F6A-40CF-A7BF-0E25F5E6BC64}"/>
          </ac:spMkLst>
        </pc:spChg>
        <pc:spChg chg="del">
          <ac:chgData name="Sebastien Conilleau" userId="60194a2f-ae40-42c1-be18-8b839cba3246" providerId="ADAL" clId="{E7C44239-7365-4CA1-AC1E-55B0E79B95BC}" dt="2022-04-11T19:28:39.206" v="1041" actId="478"/>
          <ac:spMkLst>
            <pc:docMk/>
            <pc:sldMk cId="2550715472" sldId="1239"/>
            <ac:spMk id="3" creationId="{B7BBE882-4B13-4EE1-9407-4073DFF6E071}"/>
          </ac:spMkLst>
        </pc:sp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5" creationId="{EA710462-5A17-4690-A305-68204B6447F2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6" creationId="{0B68E76C-857A-4CC2-B924-83AFFE546BBC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7" creationId="{14D23D6C-2E60-40CF-9A24-84FCD52B2120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8" creationId="{A8C84878-8A29-47EA-991D-00028FA55687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9" creationId="{CEA67D3E-150F-407C-A97B-D51CCADBF4A0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10" creationId="{AD12A17D-913E-4273-9AA1-B0D0F93943E7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11" creationId="{8EEF0DC7-EB97-4A39-AA80-95FDCBEA0AC9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12" creationId="{5908E945-5772-4A77-A257-636A598AB6C0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13" creationId="{8694D3A3-4B6A-4A99-831B-EB1D5F0C5F4A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14" creationId="{162286BA-4FC4-45C9-9567-43F9C618D6BF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15" creationId="{2084CA7D-A1E1-4AF0-A4F2-3AB252F045C6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16" creationId="{0F68E91E-E6FF-4657-AF04-D3F0B7BB8156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17" creationId="{0275965B-98CB-4659-9508-F530DBCCB225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18" creationId="{D8039510-E065-44D7-A2EB-F052FBD26216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19" creationId="{E5A23602-A5BD-4620-BBDE-B55111575F37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20" creationId="{64036877-38C0-4402-8F8F-F7B4E46EC8B4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21" creationId="{C5143FCC-D3F9-4C9E-933B-AA7BED8059C7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22" creationId="{A7E52974-5174-4BDB-8726-4D6EC1276AD4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23" creationId="{B3890D2E-3187-4DE9-B62C-9EC43D3F55F1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24" creationId="{BA4BAA0C-F9AE-4A19-985E-AA50D49C0FB0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25" creationId="{74EE976A-FDDD-49B7-89E3-61C885A94265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26" creationId="{348D37D8-778A-4E63-9D23-94F06F794DB3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27" creationId="{B5B58CEB-BAC6-4C21-8892-EC289F091313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28" creationId="{0C3AD680-FFE7-410B-BAC0-4091C6041259}"/>
          </ac:picMkLst>
        </pc:picChg>
        <pc:picChg chg="add mod">
          <ac:chgData name="Sebastien Conilleau" userId="60194a2f-ae40-42c1-be18-8b839cba3246" providerId="ADAL" clId="{E7C44239-7365-4CA1-AC1E-55B0E79B95BC}" dt="2022-04-11T19:28:46.754" v="1042" actId="1076"/>
          <ac:picMkLst>
            <pc:docMk/>
            <pc:sldMk cId="2550715472" sldId="1239"/>
            <ac:picMk id="29" creationId="{303C1C06-04AA-461C-84D4-17D3ACC2987E}"/>
          </ac:picMkLst>
        </pc:picChg>
      </pc:sldChg>
      <pc:sldChg chg="addSp delSp modSp add mod">
        <pc:chgData name="Sebastien Conilleau" userId="60194a2f-ae40-42c1-be18-8b839cba3246" providerId="ADAL" clId="{E7C44239-7365-4CA1-AC1E-55B0E79B95BC}" dt="2022-04-11T19:56:31.153" v="1135" actId="1076"/>
        <pc:sldMkLst>
          <pc:docMk/>
          <pc:sldMk cId="1432493307" sldId="1240"/>
        </pc:sldMkLst>
        <pc:spChg chg="del">
          <ac:chgData name="Sebastien Conilleau" userId="60194a2f-ae40-42c1-be18-8b839cba3246" providerId="ADAL" clId="{E7C44239-7365-4CA1-AC1E-55B0E79B95BC}" dt="2022-04-11T19:56:12.796" v="1131" actId="478"/>
          <ac:spMkLst>
            <pc:docMk/>
            <pc:sldMk cId="1432493307" sldId="1240"/>
            <ac:spMk id="2" creationId="{545D447A-3D8D-4886-9846-C3BFEADF9914}"/>
          </ac:spMkLst>
        </pc:spChg>
        <pc:spChg chg="mod">
          <ac:chgData name="Sebastien Conilleau" userId="60194a2f-ae40-42c1-be18-8b839cba3246" providerId="ADAL" clId="{E7C44239-7365-4CA1-AC1E-55B0E79B95BC}" dt="2022-04-11T19:54:13.247" v="1125" actId="20577"/>
          <ac:spMkLst>
            <pc:docMk/>
            <pc:sldMk cId="1432493307" sldId="1240"/>
            <ac:spMk id="12" creationId="{E2BFD277-D6F3-4E62-BF2F-784BA0DD28E3}"/>
          </ac:spMkLst>
        </pc:spChg>
        <pc:picChg chg="mod">
          <ac:chgData name="Sebastien Conilleau" userId="60194a2f-ae40-42c1-be18-8b839cba3246" providerId="ADAL" clId="{E7C44239-7365-4CA1-AC1E-55B0E79B95BC}" dt="2022-04-11T19:56:27.231" v="1134" actId="1076"/>
          <ac:picMkLst>
            <pc:docMk/>
            <pc:sldMk cId="1432493307" sldId="1240"/>
            <ac:picMk id="5" creationId="{FD5301DB-F939-4DFA-A00E-A80208FCDC23}"/>
          </ac:picMkLst>
        </pc:picChg>
        <pc:picChg chg="mod">
          <ac:chgData name="Sebastien Conilleau" userId="60194a2f-ae40-42c1-be18-8b839cba3246" providerId="ADAL" clId="{E7C44239-7365-4CA1-AC1E-55B0E79B95BC}" dt="2022-04-11T19:56:31.153" v="1135" actId="1076"/>
          <ac:picMkLst>
            <pc:docMk/>
            <pc:sldMk cId="1432493307" sldId="1240"/>
            <ac:picMk id="6" creationId="{DFA8F578-D09E-469E-A940-06B4273E8ADF}"/>
          </ac:picMkLst>
        </pc:picChg>
        <pc:picChg chg="mod">
          <ac:chgData name="Sebastien Conilleau" userId="60194a2f-ae40-42c1-be18-8b839cba3246" providerId="ADAL" clId="{E7C44239-7365-4CA1-AC1E-55B0E79B95BC}" dt="2022-04-11T19:56:31.153" v="1135" actId="1076"/>
          <ac:picMkLst>
            <pc:docMk/>
            <pc:sldMk cId="1432493307" sldId="1240"/>
            <ac:picMk id="7" creationId="{CC19A725-C083-4AEE-97D0-F30A915CC3A7}"/>
          </ac:picMkLst>
        </pc:picChg>
        <pc:picChg chg="add mod">
          <ac:chgData name="Sebastien Conilleau" userId="60194a2f-ae40-42c1-be18-8b839cba3246" providerId="ADAL" clId="{E7C44239-7365-4CA1-AC1E-55B0E79B95BC}" dt="2022-04-11T19:56:16.515" v="1132" actId="1076"/>
          <ac:picMkLst>
            <pc:docMk/>
            <pc:sldMk cId="1432493307" sldId="1240"/>
            <ac:picMk id="8" creationId="{BAD3B5AA-3A7E-4D19-A984-C42023F1C44C}"/>
          </ac:picMkLst>
        </pc:picChg>
      </pc:sldChg>
      <pc:sldChg chg="addSp delSp modSp new mod">
        <pc:chgData name="Sebastien Conilleau" userId="60194a2f-ae40-42c1-be18-8b839cba3246" providerId="ADAL" clId="{E7C44239-7365-4CA1-AC1E-55B0E79B95BC}" dt="2022-04-11T20:00:57.467" v="1148" actId="1076"/>
        <pc:sldMkLst>
          <pc:docMk/>
          <pc:sldMk cId="618181226" sldId="1241"/>
        </pc:sldMkLst>
        <pc:spChg chg="mod">
          <ac:chgData name="Sebastien Conilleau" userId="60194a2f-ae40-42c1-be18-8b839cba3246" providerId="ADAL" clId="{E7C44239-7365-4CA1-AC1E-55B0E79B95BC}" dt="2022-04-11T19:33:51.424" v="1086"/>
          <ac:spMkLst>
            <pc:docMk/>
            <pc:sldMk cId="618181226" sldId="1241"/>
            <ac:spMk id="2" creationId="{EB77F612-1125-4F23-A115-E0C986E2D123}"/>
          </ac:spMkLst>
        </pc:spChg>
        <pc:spChg chg="del">
          <ac:chgData name="Sebastien Conilleau" userId="60194a2f-ae40-42c1-be18-8b839cba3246" providerId="ADAL" clId="{E7C44239-7365-4CA1-AC1E-55B0E79B95BC}" dt="2022-04-11T19:38:05.755" v="1089"/>
          <ac:spMkLst>
            <pc:docMk/>
            <pc:sldMk cId="618181226" sldId="1241"/>
            <ac:spMk id="3" creationId="{35620CBF-743E-4545-835D-B6ABDE82F238}"/>
          </ac:spMkLst>
        </pc:spChg>
        <pc:spChg chg="add mod">
          <ac:chgData name="Sebastien Conilleau" userId="60194a2f-ae40-42c1-be18-8b839cba3246" providerId="ADAL" clId="{E7C44239-7365-4CA1-AC1E-55B0E79B95BC}" dt="2022-04-11T20:00:07.359" v="1136" actId="478"/>
          <ac:spMkLst>
            <pc:docMk/>
            <pc:sldMk cId="618181226" sldId="1241"/>
            <ac:spMk id="5" creationId="{58007A57-C8CD-4409-8B11-2163DE87A6C3}"/>
          </ac:spMkLst>
        </pc:spChg>
        <pc:picChg chg="add mod">
          <ac:chgData name="Sebastien Conilleau" userId="60194a2f-ae40-42c1-be18-8b839cba3246" providerId="ADAL" clId="{E7C44239-7365-4CA1-AC1E-55B0E79B95BC}" dt="2022-04-11T20:00:51.876" v="1146" actId="1076"/>
          <ac:picMkLst>
            <pc:docMk/>
            <pc:sldMk cId="618181226" sldId="1241"/>
            <ac:picMk id="7" creationId="{6033AD50-13B8-4B47-A3E1-3D64D5D9E496}"/>
          </ac:picMkLst>
        </pc:picChg>
        <pc:picChg chg="add mod">
          <ac:chgData name="Sebastien Conilleau" userId="60194a2f-ae40-42c1-be18-8b839cba3246" providerId="ADAL" clId="{E7C44239-7365-4CA1-AC1E-55B0E79B95BC}" dt="2022-04-11T20:00:57.467" v="1148" actId="1076"/>
          <ac:picMkLst>
            <pc:docMk/>
            <pc:sldMk cId="618181226" sldId="1241"/>
            <ac:picMk id="8" creationId="{D3192038-6E3E-4370-9183-1091A69A1203}"/>
          </ac:picMkLst>
        </pc:picChg>
        <pc:picChg chg="add del mod">
          <ac:chgData name="Sebastien Conilleau" userId="60194a2f-ae40-42c1-be18-8b839cba3246" providerId="ADAL" clId="{E7C44239-7365-4CA1-AC1E-55B0E79B95BC}" dt="2022-04-11T20:00:07.359" v="1136" actId="478"/>
          <ac:picMkLst>
            <pc:docMk/>
            <pc:sldMk cId="618181226" sldId="1241"/>
            <ac:picMk id="2050" creationId="{F10F036A-FC55-449A-B97C-5420030F0900}"/>
          </ac:picMkLst>
        </pc:picChg>
      </pc:sldChg>
      <pc:sldChg chg="addSp delSp modSp new mod">
        <pc:chgData name="Sebastien Conilleau" userId="60194a2f-ae40-42c1-be18-8b839cba3246" providerId="ADAL" clId="{E7C44239-7365-4CA1-AC1E-55B0E79B95BC}" dt="2022-04-11T20:01:03.817" v="1149" actId="1076"/>
        <pc:sldMkLst>
          <pc:docMk/>
          <pc:sldMk cId="3093729263" sldId="1242"/>
        </pc:sldMkLst>
        <pc:spChg chg="mod">
          <ac:chgData name="Sebastien Conilleau" userId="60194a2f-ae40-42c1-be18-8b839cba3246" providerId="ADAL" clId="{E7C44239-7365-4CA1-AC1E-55B0E79B95BC}" dt="2022-04-11T19:34:03.792" v="1088"/>
          <ac:spMkLst>
            <pc:docMk/>
            <pc:sldMk cId="3093729263" sldId="1242"/>
            <ac:spMk id="2" creationId="{78EC4C9B-38A7-4A7F-BEE7-51C953CE92E9}"/>
          </ac:spMkLst>
        </pc:spChg>
        <pc:picChg chg="add mod">
          <ac:chgData name="Sebastien Conilleau" userId="60194a2f-ae40-42c1-be18-8b839cba3246" providerId="ADAL" clId="{E7C44239-7365-4CA1-AC1E-55B0E79B95BC}" dt="2022-04-11T20:01:03.817" v="1149" actId="1076"/>
          <ac:picMkLst>
            <pc:docMk/>
            <pc:sldMk cId="3093729263" sldId="1242"/>
            <ac:picMk id="6" creationId="{0EE886C9-81C5-46A6-8A79-F145A4968A54}"/>
          </ac:picMkLst>
        </pc:picChg>
        <pc:picChg chg="add del mod">
          <ac:chgData name="Sebastien Conilleau" userId="60194a2f-ae40-42c1-be18-8b839cba3246" providerId="ADAL" clId="{E7C44239-7365-4CA1-AC1E-55B0E79B95BC}" dt="2022-04-11T19:50:35.526" v="1104" actId="478"/>
          <ac:picMkLst>
            <pc:docMk/>
            <pc:sldMk cId="3093729263" sldId="1242"/>
            <ac:picMk id="3074" creationId="{7047FA5B-23F4-4896-AD9B-AACCC3077834}"/>
          </ac:picMkLst>
        </pc:picChg>
      </pc:sldChg>
      <pc:sldChg chg="addSp delSp modSp new mod ord modClrScheme chgLayout">
        <pc:chgData name="Sebastien Conilleau" userId="60194a2f-ae40-42c1-be18-8b839cba3246" providerId="ADAL" clId="{E7C44239-7365-4CA1-AC1E-55B0E79B95BC}" dt="2022-04-11T20:30:47.187" v="1592" actId="20577"/>
        <pc:sldMkLst>
          <pc:docMk/>
          <pc:sldMk cId="1623735170" sldId="1243"/>
        </pc:sldMkLst>
        <pc:spChg chg="del mod ord">
          <ac:chgData name="Sebastien Conilleau" userId="60194a2f-ae40-42c1-be18-8b839cba3246" providerId="ADAL" clId="{E7C44239-7365-4CA1-AC1E-55B0E79B95BC}" dt="2022-04-11T20:29:10.434" v="1552" actId="700"/>
          <ac:spMkLst>
            <pc:docMk/>
            <pc:sldMk cId="1623735170" sldId="1243"/>
            <ac:spMk id="2" creationId="{95DA7C79-AD7C-4AE6-9B98-78FDD02CF68E}"/>
          </ac:spMkLst>
        </pc:spChg>
        <pc:spChg chg="del mod ord">
          <ac:chgData name="Sebastien Conilleau" userId="60194a2f-ae40-42c1-be18-8b839cba3246" providerId="ADAL" clId="{E7C44239-7365-4CA1-AC1E-55B0E79B95BC}" dt="2022-04-11T20:29:10.434" v="1552" actId="700"/>
          <ac:spMkLst>
            <pc:docMk/>
            <pc:sldMk cId="1623735170" sldId="1243"/>
            <ac:spMk id="3" creationId="{9AC4C256-A72A-47B8-BA08-F0C02F6121D5}"/>
          </ac:spMkLst>
        </pc:spChg>
        <pc:spChg chg="mod ord">
          <ac:chgData name="Sebastien Conilleau" userId="60194a2f-ae40-42c1-be18-8b839cba3246" providerId="ADAL" clId="{E7C44239-7365-4CA1-AC1E-55B0E79B95BC}" dt="2022-04-11T20:29:10.434" v="1552" actId="700"/>
          <ac:spMkLst>
            <pc:docMk/>
            <pc:sldMk cId="1623735170" sldId="1243"/>
            <ac:spMk id="4" creationId="{53427B6B-2A08-4E06-910A-CC31BD77DA54}"/>
          </ac:spMkLst>
        </pc:spChg>
        <pc:spChg chg="add mod ord">
          <ac:chgData name="Sebastien Conilleau" userId="60194a2f-ae40-42c1-be18-8b839cba3246" providerId="ADAL" clId="{E7C44239-7365-4CA1-AC1E-55B0E79B95BC}" dt="2022-04-11T20:29:13.243" v="1556"/>
          <ac:spMkLst>
            <pc:docMk/>
            <pc:sldMk cId="1623735170" sldId="1243"/>
            <ac:spMk id="5" creationId="{97C7064B-4A0A-4281-A68D-71D74AFCEBF9}"/>
          </ac:spMkLst>
        </pc:spChg>
        <pc:spChg chg="add mod ord">
          <ac:chgData name="Sebastien Conilleau" userId="60194a2f-ae40-42c1-be18-8b839cba3246" providerId="ADAL" clId="{E7C44239-7365-4CA1-AC1E-55B0E79B95BC}" dt="2022-04-11T20:30:47.187" v="1592" actId="20577"/>
          <ac:spMkLst>
            <pc:docMk/>
            <pc:sldMk cId="1623735170" sldId="1243"/>
            <ac:spMk id="6" creationId="{B6DB7C43-8B9D-4DDA-BEA5-9242CAD5AF08}"/>
          </ac:spMkLst>
        </pc:spChg>
        <pc:spChg chg="add mod ord">
          <ac:chgData name="Sebastien Conilleau" userId="60194a2f-ae40-42c1-be18-8b839cba3246" providerId="ADAL" clId="{E7C44239-7365-4CA1-AC1E-55B0E79B95BC}" dt="2022-04-11T20:29:11.936" v="1555" actId="20577"/>
          <ac:spMkLst>
            <pc:docMk/>
            <pc:sldMk cId="1623735170" sldId="1243"/>
            <ac:spMk id="7" creationId="{694EFB3F-C4B7-488B-A9E8-D04D2E2B2497}"/>
          </ac:spMkLst>
        </pc:spChg>
      </pc:sldChg>
      <pc:sldChg chg="new del">
        <pc:chgData name="Sebastien Conilleau" userId="60194a2f-ae40-42c1-be18-8b839cba3246" providerId="ADAL" clId="{E7C44239-7365-4CA1-AC1E-55B0E79B95BC}" dt="2022-04-12T07:18:19.971" v="1670" actId="47"/>
        <pc:sldMkLst>
          <pc:docMk/>
          <pc:sldMk cId="3258366773" sldId="124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Education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C66-42B2-80E6-0DA894B7FCE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C66-42B2-80E6-0DA894B7FCE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C66-42B2-80E6-0DA894B7FCE0}"/>
              </c:ext>
            </c:extLst>
          </c:dPt>
          <c:cat>
            <c:strRef>
              <c:f>Feuil1!$A$2:$A$4</c:f>
              <c:strCache>
                <c:ptCount val="3"/>
                <c:pt idx="0">
                  <c:v>Master</c:v>
                </c:pt>
                <c:pt idx="1">
                  <c:v>Ph.D</c:v>
                </c:pt>
                <c:pt idx="2">
                  <c:v>Post-Doc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25</c:v>
                </c:pt>
                <c:pt idx="1">
                  <c:v>6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C66-42B2-80E6-0DA894B7FC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FC9C3-587F-4E7C-B4C7-48EFB7CC6934}" type="datetimeFigureOut">
              <a:rPr lang="en-CA" smtClean="0"/>
              <a:t>2022-04-12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FBA12-EB79-4042-8261-00C36EF16B59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1931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63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Y’a du taf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FBA12-EB79-4042-8261-00C36EF16B59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6462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hyperlink" Target="https://www.linkedin.com/company/discngine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discngine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www.youtube.com/user/discngine" TargetMode="External"/><Relationship Id="rId10" Type="http://schemas.openxmlformats.org/officeDocument/2006/relationships/image" Target="../media/image10.svg"/><Relationship Id="rId4" Type="http://schemas.openxmlformats.org/officeDocument/2006/relationships/hyperlink" Target="https://twitter.com/discngine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hyperlink" Target="https://www.linkedin.com/company/discngine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discngine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www.youtube.com/user/discngine" TargetMode="External"/><Relationship Id="rId10" Type="http://schemas.openxmlformats.org/officeDocument/2006/relationships/image" Target="../media/image10.svg"/><Relationship Id="rId4" Type="http://schemas.openxmlformats.org/officeDocument/2006/relationships/hyperlink" Target="https://twitter.com/discngine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man, skiing, air, blue&#10;&#10;Description automatically generated">
            <a:extLst>
              <a:ext uri="{FF2B5EF4-FFF2-40B4-BE49-F238E27FC236}">
                <a16:creationId xmlns:a16="http://schemas.microsoft.com/office/drawing/2014/main" id="{8A1AB74C-C21E-4C6C-873F-8951831A27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912" y="1432984"/>
            <a:ext cx="5750572" cy="2245030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912" y="3686053"/>
            <a:ext cx="5750572" cy="1655762"/>
          </a:xfrm>
        </p:spPr>
        <p:txBody>
          <a:bodyPr lIns="0">
            <a:noAutofit/>
          </a:bodyPr>
          <a:lstStyle>
            <a:lvl1pPr marL="0" indent="0" algn="l">
              <a:buNone/>
              <a:defRPr sz="4400">
                <a:solidFill>
                  <a:schemeClr val="accent4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8912" y="6356350"/>
            <a:ext cx="1491338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4237E6A-4F39-43C1-ADDC-EB934FDC87D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D2E0105-C87B-4A34-B15B-BA9C4C73D5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5575300"/>
            <a:ext cx="4392612" cy="476250"/>
          </a:xfrm>
        </p:spPr>
        <p:txBody>
          <a:bodyPr anchor="ctr"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8437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510D4E6-76AF-4F52-AF75-3751CEB0A6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7E6A-4F39-43C1-ADDC-EB934FDC87DB}" type="slidenum">
              <a:rPr lang="en-US" smtClean="0"/>
              <a:t>‹N°›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DFB715-7CE5-4151-96DA-C34B21C1F1C3}"/>
              </a:ext>
            </a:extLst>
          </p:cNvPr>
          <p:cNvSpPr/>
          <p:nvPr userDrawn="1"/>
        </p:nvSpPr>
        <p:spPr>
          <a:xfrm>
            <a:off x="241069" y="0"/>
            <a:ext cx="224444" cy="856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FAD10E-F262-42EE-B63C-AAB981FE9500}"/>
              </a:ext>
            </a:extLst>
          </p:cNvPr>
          <p:cNvSpPr/>
          <p:nvPr userDrawn="1"/>
        </p:nvSpPr>
        <p:spPr>
          <a:xfrm>
            <a:off x="429490" y="457200"/>
            <a:ext cx="709353" cy="399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30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48640"/>
            <a:ext cx="3932237" cy="1530560"/>
          </a:xfrm>
        </p:spPr>
        <p:txBody>
          <a:bodyPr lIns="0" anchor="t" anchorCtr="0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9" y="2079200"/>
            <a:ext cx="3932237" cy="37818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7E6A-4F39-43C1-ADDC-EB934FDC87D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67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48640"/>
            <a:ext cx="3932237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1391" y="2148840"/>
            <a:ext cx="3932237" cy="37122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7E6A-4F39-43C1-ADDC-EB934FDC87D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56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515600" cy="12811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825625"/>
            <a:ext cx="10515600" cy="43513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7E6A-4F39-43C1-ADDC-EB934FDC87D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08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0176" y="365125"/>
            <a:ext cx="7682323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7E6A-4F39-43C1-ADDC-EB934FDC87D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52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(Generic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holding, water, man, ball&#10;&#10;Description automatically generated">
            <a:extLst>
              <a:ext uri="{FF2B5EF4-FFF2-40B4-BE49-F238E27FC236}">
                <a16:creationId xmlns:a16="http://schemas.microsoft.com/office/drawing/2014/main" id="{8E43B350-CF13-4FD1-B97D-E5C9F690D0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9C968B-4A2E-4593-B5F4-5697325FB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3015" y="2788444"/>
            <a:ext cx="6745971" cy="1281113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Thanks!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D28E7-D64F-4B77-9C78-B90FDA81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4237E6A-4F39-43C1-ADDC-EB934FDC87D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9BB2C6-BB0E-4AA2-9180-68DFCF67EC71}"/>
              </a:ext>
            </a:extLst>
          </p:cNvPr>
          <p:cNvSpPr txBox="1"/>
          <p:nvPr userDrawn="1"/>
        </p:nvSpPr>
        <p:spPr>
          <a:xfrm>
            <a:off x="652040" y="5900025"/>
            <a:ext cx="3687878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800" dirty="0">
                <a:solidFill>
                  <a:schemeClr val="bg1"/>
                </a:solidFill>
              </a:rPr>
              <a:t>+33 1 80 48 66 70</a:t>
            </a:r>
          </a:p>
          <a:p>
            <a:pPr>
              <a:lnSpc>
                <a:spcPct val="150000"/>
              </a:lnSpc>
            </a:pPr>
            <a:r>
              <a:rPr lang="fr-FR" sz="800" dirty="0">
                <a:solidFill>
                  <a:schemeClr val="bg1"/>
                </a:solidFill>
              </a:rPr>
              <a:t>contact@discngine.com</a:t>
            </a:r>
          </a:p>
          <a:p>
            <a:pPr>
              <a:lnSpc>
                <a:spcPct val="150000"/>
              </a:lnSpc>
            </a:pPr>
            <a:r>
              <a:rPr lang="fr-FR" sz="800" dirty="0">
                <a:solidFill>
                  <a:schemeClr val="bg1"/>
                </a:solidFill>
              </a:rPr>
              <a:t>Discngine, 79 avenue Ledru-Rollin, 75012 Paris – France</a:t>
            </a:r>
          </a:p>
          <a:p>
            <a:pPr>
              <a:lnSpc>
                <a:spcPct val="150000"/>
              </a:lnSpc>
            </a:pPr>
            <a:r>
              <a:rPr lang="fr-FR" sz="800" dirty="0">
                <a:solidFill>
                  <a:schemeClr val="bg1"/>
                </a:solidFill>
              </a:rPr>
              <a:t>www.discngine.com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A664B24-5C92-4ACF-AB1C-1E994BD99082}"/>
              </a:ext>
            </a:extLst>
          </p:cNvPr>
          <p:cNvSpPr/>
          <p:nvPr userDrawn="1"/>
        </p:nvSpPr>
        <p:spPr>
          <a:xfrm>
            <a:off x="9982200" y="6007100"/>
            <a:ext cx="431800" cy="463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hlinkClick r:id="rId4"/>
            <a:extLst>
              <a:ext uri="{FF2B5EF4-FFF2-40B4-BE49-F238E27FC236}">
                <a16:creationId xmlns:a16="http://schemas.microsoft.com/office/drawing/2014/main" id="{2C00A2F4-ADE7-47FA-803B-F8E186261397}"/>
              </a:ext>
            </a:extLst>
          </p:cNvPr>
          <p:cNvSpPr/>
          <p:nvPr userDrawn="1"/>
        </p:nvSpPr>
        <p:spPr>
          <a:xfrm>
            <a:off x="10445750" y="6007100"/>
            <a:ext cx="431800" cy="463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hlinkClick r:id="rId5"/>
            <a:extLst>
              <a:ext uri="{FF2B5EF4-FFF2-40B4-BE49-F238E27FC236}">
                <a16:creationId xmlns:a16="http://schemas.microsoft.com/office/drawing/2014/main" id="{668196C4-101C-4379-ACC9-DA12DF67044B}"/>
              </a:ext>
            </a:extLst>
          </p:cNvPr>
          <p:cNvSpPr/>
          <p:nvPr userDrawn="1"/>
        </p:nvSpPr>
        <p:spPr>
          <a:xfrm>
            <a:off x="10902950" y="6007100"/>
            <a:ext cx="431800" cy="463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hlinkClick r:id="rId6"/>
            <a:extLst>
              <a:ext uri="{FF2B5EF4-FFF2-40B4-BE49-F238E27FC236}">
                <a16:creationId xmlns:a16="http://schemas.microsoft.com/office/drawing/2014/main" id="{89C94152-E29F-4AA7-B126-4300B9C2C0A0}"/>
              </a:ext>
            </a:extLst>
          </p:cNvPr>
          <p:cNvSpPr/>
          <p:nvPr userDrawn="1"/>
        </p:nvSpPr>
        <p:spPr>
          <a:xfrm>
            <a:off x="11366500" y="6007100"/>
            <a:ext cx="431800" cy="463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12EC7D-D955-4172-AA4C-2EF301DB2576}"/>
              </a:ext>
            </a:extLst>
          </p:cNvPr>
          <p:cNvSpPr/>
          <p:nvPr userDrawn="1"/>
        </p:nvSpPr>
        <p:spPr>
          <a:xfrm>
            <a:off x="533399" y="5972175"/>
            <a:ext cx="176213" cy="55366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que 5" descr="Smartphone">
            <a:extLst>
              <a:ext uri="{FF2B5EF4-FFF2-40B4-BE49-F238E27FC236}">
                <a16:creationId xmlns:a16="http://schemas.microsoft.com/office/drawing/2014/main" id="{BD548013-3BDE-47FD-90ED-E9328A32D38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6128" y="5946958"/>
            <a:ext cx="186184" cy="186184"/>
          </a:xfrm>
          <a:prstGeom prst="rect">
            <a:avLst/>
          </a:prstGeom>
        </p:spPr>
      </p:pic>
      <p:pic>
        <p:nvPicPr>
          <p:cNvPr id="14" name="Graphique 13" descr="Enveloppe">
            <a:extLst>
              <a:ext uri="{FF2B5EF4-FFF2-40B4-BE49-F238E27FC236}">
                <a16:creationId xmlns:a16="http://schemas.microsoft.com/office/drawing/2014/main" id="{3323BFE3-005B-4795-A6BA-F52B1424BA4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6128" y="6156968"/>
            <a:ext cx="186184" cy="186184"/>
          </a:xfrm>
          <a:prstGeom prst="rect">
            <a:avLst/>
          </a:prstGeom>
        </p:spPr>
      </p:pic>
      <p:pic>
        <p:nvPicPr>
          <p:cNvPr id="16" name="Graphique 15" descr="Marque">
            <a:extLst>
              <a:ext uri="{FF2B5EF4-FFF2-40B4-BE49-F238E27FC236}">
                <a16:creationId xmlns:a16="http://schemas.microsoft.com/office/drawing/2014/main" id="{956B19DA-D363-4E01-95CF-EDEEDDE9043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6128" y="6322144"/>
            <a:ext cx="186184" cy="186184"/>
          </a:xfrm>
          <a:prstGeom prst="rect">
            <a:avLst/>
          </a:prstGeom>
        </p:spPr>
      </p:pic>
      <p:pic>
        <p:nvPicPr>
          <p:cNvPr id="18" name="Graphique 17" descr="Monde">
            <a:extLst>
              <a:ext uri="{FF2B5EF4-FFF2-40B4-BE49-F238E27FC236}">
                <a16:creationId xmlns:a16="http://schemas.microsoft.com/office/drawing/2014/main" id="{E7AE1173-5244-4ACD-9657-4162F22C232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6128" y="6511135"/>
            <a:ext cx="186184" cy="18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47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(Customizable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holding, water, man, ball&#10;&#10;Description automatically generated">
            <a:extLst>
              <a:ext uri="{FF2B5EF4-FFF2-40B4-BE49-F238E27FC236}">
                <a16:creationId xmlns:a16="http://schemas.microsoft.com/office/drawing/2014/main" id="{8E43B350-CF13-4FD1-B97D-E5C9F690D0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9C968B-4A2E-4593-B5F4-5697325FB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3015" y="2788444"/>
            <a:ext cx="6745971" cy="1281113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Thanks!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D28E7-D64F-4B77-9C78-B90FDA81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4237E6A-4F39-43C1-ADDC-EB934FDC87D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1A664B24-5C92-4ACF-AB1C-1E994BD99082}"/>
              </a:ext>
            </a:extLst>
          </p:cNvPr>
          <p:cNvSpPr/>
          <p:nvPr userDrawn="1"/>
        </p:nvSpPr>
        <p:spPr>
          <a:xfrm>
            <a:off x="9982200" y="6007100"/>
            <a:ext cx="431800" cy="463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hlinkClick r:id="rId4"/>
            <a:extLst>
              <a:ext uri="{FF2B5EF4-FFF2-40B4-BE49-F238E27FC236}">
                <a16:creationId xmlns:a16="http://schemas.microsoft.com/office/drawing/2014/main" id="{2C00A2F4-ADE7-47FA-803B-F8E186261397}"/>
              </a:ext>
            </a:extLst>
          </p:cNvPr>
          <p:cNvSpPr/>
          <p:nvPr userDrawn="1"/>
        </p:nvSpPr>
        <p:spPr>
          <a:xfrm>
            <a:off x="10445750" y="6007100"/>
            <a:ext cx="431800" cy="463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hlinkClick r:id="rId5"/>
            <a:extLst>
              <a:ext uri="{FF2B5EF4-FFF2-40B4-BE49-F238E27FC236}">
                <a16:creationId xmlns:a16="http://schemas.microsoft.com/office/drawing/2014/main" id="{668196C4-101C-4379-ACC9-DA12DF67044B}"/>
              </a:ext>
            </a:extLst>
          </p:cNvPr>
          <p:cNvSpPr/>
          <p:nvPr userDrawn="1"/>
        </p:nvSpPr>
        <p:spPr>
          <a:xfrm>
            <a:off x="10902950" y="6007100"/>
            <a:ext cx="431800" cy="463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hlinkClick r:id="rId6"/>
            <a:extLst>
              <a:ext uri="{FF2B5EF4-FFF2-40B4-BE49-F238E27FC236}">
                <a16:creationId xmlns:a16="http://schemas.microsoft.com/office/drawing/2014/main" id="{89C94152-E29F-4AA7-B126-4300B9C2C0A0}"/>
              </a:ext>
            </a:extLst>
          </p:cNvPr>
          <p:cNvSpPr/>
          <p:nvPr userDrawn="1"/>
        </p:nvSpPr>
        <p:spPr>
          <a:xfrm>
            <a:off x="11366500" y="6007100"/>
            <a:ext cx="431800" cy="463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12EC7D-D955-4172-AA4C-2EF301DB2576}"/>
              </a:ext>
            </a:extLst>
          </p:cNvPr>
          <p:cNvSpPr/>
          <p:nvPr userDrawn="1"/>
        </p:nvSpPr>
        <p:spPr>
          <a:xfrm>
            <a:off x="533399" y="5972175"/>
            <a:ext cx="176213" cy="55366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que 5" descr="Smartphone">
            <a:extLst>
              <a:ext uri="{FF2B5EF4-FFF2-40B4-BE49-F238E27FC236}">
                <a16:creationId xmlns:a16="http://schemas.microsoft.com/office/drawing/2014/main" id="{BD548013-3BDE-47FD-90ED-E9328A32D38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6128" y="5946958"/>
            <a:ext cx="186184" cy="186184"/>
          </a:xfrm>
          <a:prstGeom prst="rect">
            <a:avLst/>
          </a:prstGeom>
        </p:spPr>
      </p:pic>
      <p:pic>
        <p:nvPicPr>
          <p:cNvPr id="14" name="Graphique 13" descr="Enveloppe">
            <a:extLst>
              <a:ext uri="{FF2B5EF4-FFF2-40B4-BE49-F238E27FC236}">
                <a16:creationId xmlns:a16="http://schemas.microsoft.com/office/drawing/2014/main" id="{3323BFE3-005B-4795-A6BA-F52B1424BA4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6128" y="6156968"/>
            <a:ext cx="186184" cy="186184"/>
          </a:xfrm>
          <a:prstGeom prst="rect">
            <a:avLst/>
          </a:prstGeom>
        </p:spPr>
      </p:pic>
      <p:pic>
        <p:nvPicPr>
          <p:cNvPr id="16" name="Graphique 15" descr="Marque">
            <a:extLst>
              <a:ext uri="{FF2B5EF4-FFF2-40B4-BE49-F238E27FC236}">
                <a16:creationId xmlns:a16="http://schemas.microsoft.com/office/drawing/2014/main" id="{956B19DA-D363-4E01-95CF-EDEEDDE9043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6128" y="6322144"/>
            <a:ext cx="186184" cy="186184"/>
          </a:xfrm>
          <a:prstGeom prst="rect">
            <a:avLst/>
          </a:prstGeom>
        </p:spPr>
      </p:pic>
      <p:pic>
        <p:nvPicPr>
          <p:cNvPr id="18" name="Graphique 17" descr="Monde">
            <a:extLst>
              <a:ext uri="{FF2B5EF4-FFF2-40B4-BE49-F238E27FC236}">
                <a16:creationId xmlns:a16="http://schemas.microsoft.com/office/drawing/2014/main" id="{E7AE1173-5244-4ACD-9657-4162F22C232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6128" y="6511135"/>
            <a:ext cx="186184" cy="186184"/>
          </a:xfrm>
          <a:prstGeom prst="rect">
            <a:avLst/>
          </a:prstGeom>
        </p:spPr>
      </p:pic>
      <p:sp>
        <p:nvSpPr>
          <p:cNvPr id="22" name="Espace réservé du contenu 21">
            <a:extLst>
              <a:ext uri="{FF2B5EF4-FFF2-40B4-BE49-F238E27FC236}">
                <a16:creationId xmlns:a16="http://schemas.microsoft.com/office/drawing/2014/main" id="{CFECCE88-9236-4736-AF3D-8B89A459F8B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63892" y="5987415"/>
            <a:ext cx="3714750" cy="762000"/>
          </a:xfrm>
        </p:spPr>
        <p:txBody>
          <a:bodyPr/>
          <a:lstStyle>
            <a:lvl1pPr>
              <a:defRPr lang="fr-FR" sz="800" kern="1200" dirty="0" smtClean="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50000"/>
              </a:lnSpc>
              <a:spcBef>
                <a:spcPts val="1000"/>
              </a:spcBef>
              <a:buFont typeface="+mj-lt"/>
              <a:buNone/>
            </a:pPr>
            <a:r>
              <a:rPr lang="fr-FR" dirty="0"/>
              <a:t>Type in Phone </a:t>
            </a:r>
            <a:r>
              <a:rPr lang="fr-FR" dirty="0" err="1"/>
              <a:t>number</a:t>
            </a:r>
            <a:r>
              <a:rPr lang="fr-FR" dirty="0"/>
              <a:t>, email </a:t>
            </a:r>
            <a:r>
              <a:rPr lang="fr-FR" dirty="0" err="1"/>
              <a:t>address</a:t>
            </a:r>
            <a:r>
              <a:rPr lang="fr-FR" dirty="0"/>
              <a:t>, Street </a:t>
            </a:r>
            <a:r>
              <a:rPr lang="fr-FR" dirty="0" err="1"/>
              <a:t>address</a:t>
            </a:r>
            <a:r>
              <a:rPr lang="fr-FR" dirty="0"/>
              <a:t> and web site url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88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Slide Title"/>
          <p:cNvSpPr>
            <a:spLocks noGrp="1"/>
          </p:cNvSpPr>
          <p:nvPr>
            <p:ph type="title" hasCustomPrompt="1"/>
          </p:nvPr>
        </p:nvSpPr>
        <p:spPr>
          <a:xfrm>
            <a:off x="914400" y="457200"/>
            <a:ext cx="10789920" cy="1254352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Slide </a:t>
            </a: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562" y="1806575"/>
            <a:ext cx="10799926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64237E6A-4F39-43C1-ADDC-EB934FDC87D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03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able, game&#10;&#10;Description automatically generated">
            <a:extLst>
              <a:ext uri="{FF2B5EF4-FFF2-40B4-BE49-F238E27FC236}">
                <a16:creationId xmlns:a16="http://schemas.microsoft.com/office/drawing/2014/main" id="{E71C83CD-88D7-407A-BB6C-A72177D201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0"/>
            <a:ext cx="8296102" cy="12543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Agenda/Table of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06575"/>
            <a:ext cx="8296102" cy="4351338"/>
          </a:xfrm>
        </p:spPr>
        <p:txBody>
          <a:bodyPr/>
          <a:lstStyle>
            <a:lvl1pPr marL="514350" indent="-514350">
              <a:buFont typeface="+mj-lt"/>
              <a:buAutoNum type="arabicPeriod"/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43342" y="6356350"/>
            <a:ext cx="812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237E6A-4F39-43C1-ADDC-EB934FDC87D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9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man, riding&#10;&#10;Description automatically generated">
            <a:extLst>
              <a:ext uri="{FF2B5EF4-FFF2-40B4-BE49-F238E27FC236}">
                <a16:creationId xmlns:a16="http://schemas.microsoft.com/office/drawing/2014/main" id="{2C007BF0-DC6A-4D6A-AC8F-D682D1A31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22247" y="1709738"/>
            <a:ext cx="7939314" cy="2230495"/>
          </a:xfrm>
        </p:spPr>
        <p:txBody>
          <a:bodyPr anchor="b"/>
          <a:lstStyle>
            <a:lvl1pPr>
              <a:defRPr sz="4800" b="1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22247" y="3940233"/>
            <a:ext cx="7939314" cy="916289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64237E6A-4F39-43C1-ADDC-EB934FDC87D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Espace réservé du texte 4" descr="0X">
            <a:extLst>
              <a:ext uri="{FF2B5EF4-FFF2-40B4-BE49-F238E27FC236}">
                <a16:creationId xmlns:a16="http://schemas.microsoft.com/office/drawing/2014/main" id="{8A262A4B-EFF0-40E8-939B-73CFCE4F26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251" y="479447"/>
            <a:ext cx="1223028" cy="958655"/>
          </a:xfrm>
        </p:spPr>
        <p:txBody>
          <a:bodyPr wrap="none">
            <a:normAutofit/>
          </a:bodyPr>
          <a:lstStyle>
            <a:lvl1pPr>
              <a:defRPr lang="fr-FR" sz="7200" kern="1200" dirty="0" smtClean="0">
                <a:solidFill>
                  <a:schemeClr val="bg1"/>
                </a:solidFill>
                <a:latin typeface="+mj-lt"/>
                <a:ea typeface="Roboto Medium" panose="02000000000000000000" pitchFamily="2" charset="0"/>
                <a:cs typeface="+mj-cs"/>
              </a:defRPr>
            </a:lvl1pPr>
          </a:lstStyle>
          <a:p>
            <a:pPr lvl="0"/>
            <a:r>
              <a:rPr lang="fr-FR" dirty="0"/>
              <a:t>0X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2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B38B03E-B453-46A4-898A-9D54261DE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515600" cy="12811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7E6A-4F39-43C1-ADDC-EB934FDC87D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12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439400" cy="12811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7E6A-4F39-43C1-ADDC-EB934FDC87D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92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918" y="1847851"/>
            <a:ext cx="5157787" cy="657223"/>
          </a:xfrm>
        </p:spPr>
        <p:txBody>
          <a:bodyPr anchor="b">
            <a:normAutofit/>
          </a:bodyPr>
          <a:lstStyle>
            <a:lvl1pPr marL="0" indent="0">
              <a:buNone/>
              <a:defRPr sz="2800" b="1" u="sng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918" y="2510632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6330" y="1847851"/>
            <a:ext cx="5183188" cy="657224"/>
          </a:xfrm>
        </p:spPr>
        <p:txBody>
          <a:bodyPr anchor="b">
            <a:normAutofit/>
          </a:bodyPr>
          <a:lstStyle>
            <a:lvl1pPr marL="0" indent="0">
              <a:buNone/>
              <a:defRPr sz="2800" b="1" u="sng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6330" y="2510632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7E6A-4F39-43C1-ADDC-EB934FDC87D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61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with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67FCA3-0585-41A2-AA90-EE6D5D306A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237E6A-4F39-43C1-ADDC-EB934FDC87D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Espace réservé pour une image  5" descr="Paste Image Here">
            <a:extLst>
              <a:ext uri="{FF2B5EF4-FFF2-40B4-BE49-F238E27FC236}">
                <a16:creationId xmlns:a16="http://schemas.microsoft.com/office/drawing/2014/main" id="{7077CE06-0F85-49AF-9CB3-5573709DA4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66788" y="806450"/>
            <a:ext cx="9710738" cy="5194300"/>
          </a:xfrm>
          <a:ln>
            <a:solidFill>
              <a:schemeClr val="bg2">
                <a:lumMod val="90000"/>
              </a:schemeClr>
            </a:solidFill>
          </a:ln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6D434255-1E53-45FB-81C0-30E24C7D1E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6788" y="6064250"/>
            <a:ext cx="4238625" cy="365125"/>
          </a:xfrm>
        </p:spPr>
        <p:txBody>
          <a:bodyPr lIns="0">
            <a:noAutofit/>
          </a:bodyPr>
          <a:lstStyle>
            <a:lvl1pPr algn="l">
              <a:spcBef>
                <a:spcPts val="0"/>
              </a:spcBef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01465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35F74B-1D5E-47C0-BF4A-9DD8815608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67FCA3-0585-41A2-AA90-EE6D5D306A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237E6A-4F39-43C1-ADDC-EB934FDC87D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Espace réservé pour une image  5" descr="Paste Image Here">
            <a:extLst>
              <a:ext uri="{FF2B5EF4-FFF2-40B4-BE49-F238E27FC236}">
                <a16:creationId xmlns:a16="http://schemas.microsoft.com/office/drawing/2014/main" id="{7077CE06-0F85-49AF-9CB3-5573709DA4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54852"/>
            <a:ext cx="12192000" cy="6603999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61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8">
            <a:extLst>
              <a:ext uri="{FF2B5EF4-FFF2-40B4-BE49-F238E27FC236}">
                <a16:creationId xmlns:a16="http://schemas.microsoft.com/office/drawing/2014/main" id="{293D97EB-2AE0-48BC-8549-8F5951E81334}"/>
              </a:ext>
            </a:extLst>
          </p:cNvPr>
          <p:cNvGrpSpPr/>
          <p:nvPr userDrawn="1"/>
        </p:nvGrpSpPr>
        <p:grpSpPr>
          <a:xfrm>
            <a:off x="0" y="0"/>
            <a:ext cx="12199855" cy="6858000"/>
            <a:chOff x="0" y="0"/>
            <a:chExt cx="12199855" cy="6858000"/>
          </a:xfrm>
        </p:grpSpPr>
        <p:pic>
          <p:nvPicPr>
            <p:cNvPr id="9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739AEF40-5D4D-4167-A06F-58CA513493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69F59C-3833-4CEE-A3B6-9E4BEA1F9A4F}"/>
                </a:ext>
              </a:extLst>
            </p:cNvPr>
            <p:cNvSpPr/>
            <p:nvPr userDrawn="1"/>
          </p:nvSpPr>
          <p:spPr>
            <a:xfrm>
              <a:off x="11277600" y="0"/>
              <a:ext cx="914398" cy="6857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0658E90-AA28-4FCA-8532-99DE3F822027}"/>
                </a:ext>
              </a:extLst>
            </p:cNvPr>
            <p:cNvSpPr/>
            <p:nvPr userDrawn="1"/>
          </p:nvSpPr>
          <p:spPr>
            <a:xfrm>
              <a:off x="5028600" y="6251575"/>
              <a:ext cx="6210902" cy="6064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2" name="Picture 17">
              <a:extLst>
                <a:ext uri="{FF2B5EF4-FFF2-40B4-BE49-F238E27FC236}">
                  <a16:creationId xmlns:a16="http://schemas.microsoft.com/office/drawing/2014/main" id="{E33C7A00-F2E6-4C4F-AE5A-A5D9E80263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/>
            <a:stretch>
              <a:fillRect/>
            </a:stretch>
          </p:blipFill>
          <p:spPr>
            <a:xfrm>
              <a:off x="10194151" y="14284"/>
              <a:ext cx="2005704" cy="431751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814858" cy="1281113"/>
          </a:xfrm>
          <a:prstGeom prst="rect">
            <a:avLst/>
          </a:prstGeom>
          <a:noFill/>
        </p:spPr>
        <p:txBody>
          <a:bodyPr vert="horz" wrap="square" lIns="0" tIns="45720" rIns="91440" bIns="45720" rtlCol="0" anchor="t" anchorCtr="0">
            <a:noAutofit/>
          </a:bodyPr>
          <a:lstStyle/>
          <a:p>
            <a:r>
              <a:rPr lang="fr-FR" dirty="0"/>
              <a:t>Slide </a:t>
            </a: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19275"/>
            <a:ext cx="108148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4100" y="6356350"/>
            <a:ext cx="252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09350" y="6356350"/>
            <a:ext cx="81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237E6A-4F39-43C1-ADDC-EB934FDC87D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2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7" r:id="rId3"/>
    <p:sldLayoutId id="2147483687" r:id="rId4"/>
    <p:sldLayoutId id="2147483690" r:id="rId5"/>
    <p:sldLayoutId id="2147483688" r:id="rId6"/>
    <p:sldLayoutId id="2147483689" r:id="rId7"/>
    <p:sldLayoutId id="2147483698" r:id="rId8"/>
    <p:sldLayoutId id="2147483699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700" r:id="rId16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+mj-lt"/>
        <a:buNone/>
        <a:defRPr sz="4400" kern="1200">
          <a:solidFill>
            <a:schemeClr val="accent4"/>
          </a:solidFill>
          <a:latin typeface="Roboto Thin" panose="02000000000000000000" pitchFamily="2" charset="0"/>
          <a:ea typeface="Roboto Thin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+mj-lt"/>
        <a:buNone/>
        <a:defRPr sz="280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Roboto Medium" panose="02000000000000000000" pitchFamily="2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accent2"/>
          </a:solidFill>
          <a:latin typeface="Roboto Medium" panose="02000000000000000000" pitchFamily="2" charset="0"/>
          <a:ea typeface="Roboto Medium" panose="02000000000000000000" pitchFamily="2" charset="0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Roboto Medium" panose="02000000000000000000" pitchFamily="2" charset="0"/>
        <a:buChar char="&gt;"/>
        <a:defRPr sz="2000" b="0" kern="1200">
          <a:solidFill>
            <a:schemeClr val="bg1">
              <a:lumMod val="65000"/>
            </a:schemeClr>
          </a:solidFill>
          <a:latin typeface="Roboto Medium" panose="02000000000000000000" pitchFamily="2" charset="0"/>
          <a:ea typeface="Roboto Medium" panose="02000000000000000000" pitchFamily="2" charset="0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Roboto" panose="02000000000000000000" pitchFamily="2" charset="0"/>
        <a:buChar char="&gt;"/>
        <a:defRPr sz="1800" b="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28" userDrawn="1">
          <p15:clr>
            <a:srgbClr val="F26B43"/>
          </p15:clr>
        </p15:guide>
        <p15:guide id="2" pos="75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jpe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jpeg"/><Relationship Id="rId25" Type="http://schemas.openxmlformats.org/officeDocument/2006/relationships/image" Target="../media/image60.jpe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24" Type="http://schemas.openxmlformats.org/officeDocument/2006/relationships/image" Target="../media/image59.jpe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23" Type="http://schemas.openxmlformats.org/officeDocument/2006/relationships/image" Target="../media/image58.png"/><Relationship Id="rId10" Type="http://schemas.openxmlformats.org/officeDocument/2006/relationships/image" Target="../media/image45.jpeg"/><Relationship Id="rId19" Type="http://schemas.openxmlformats.org/officeDocument/2006/relationships/image" Target="../media/image54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png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66.jpeg"/><Relationship Id="rId16" Type="http://schemas.openxmlformats.org/officeDocument/2006/relationships/image" Target="../media/image80.jpe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jpe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lcometothejungle.com/en/companies/discngin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ebastien.conilleau@discngine.com" TargetMode="External"/><Relationship Id="rId4" Type="http://schemas.openxmlformats.org/officeDocument/2006/relationships/hyperlink" Target="https://www.sfbi.fr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A8A1625-89BA-4E75-9922-FF36A3760D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DISCNGINE INTRODUCTION </a:t>
            </a:r>
            <a:endParaRPr lang="en-US" dirty="0"/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8981A697-EA5F-4743-BF17-13F640C9B0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/>
              <a:t>MaBi</a:t>
            </a:r>
            <a:r>
              <a:rPr lang="fr-FR" dirty="0"/>
              <a:t> 2022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E721CA8-6F98-4051-98CD-A7CD89DF3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9350" y="6356350"/>
            <a:ext cx="812800" cy="365125"/>
          </a:xfrm>
        </p:spPr>
        <p:txBody>
          <a:bodyPr/>
          <a:lstStyle/>
          <a:p>
            <a:fld id="{64237E6A-4F39-43C1-ADDC-EB934FDC87D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63C597D-6A21-4434-9CB3-52D0B863AD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S. Conilleau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049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0C2CED-7F6A-40CF-A7BF-0E25F5E6B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Clients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E0F617-F634-4FBE-A945-5EF205E4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7E6A-4F39-43C1-ADDC-EB934FDC87D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 descr="RÃ©sultat de recherche d'images pour &quot;sanofi&quot;">
            <a:extLst>
              <a:ext uri="{FF2B5EF4-FFF2-40B4-BE49-F238E27FC236}">
                <a16:creationId xmlns:a16="http://schemas.microsoft.com/office/drawing/2014/main" id="{EA710462-5A17-4690-A305-68204B644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06" y="1601500"/>
            <a:ext cx="1248860" cy="104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Ã©sultat de recherche d'images pour &quot;l'orÃ©al&quot;">
            <a:extLst>
              <a:ext uri="{FF2B5EF4-FFF2-40B4-BE49-F238E27FC236}">
                <a16:creationId xmlns:a16="http://schemas.microsoft.com/office/drawing/2014/main" id="{0B68E76C-857A-4CC2-B924-83AFFE546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35" y="1761327"/>
            <a:ext cx="1007821" cy="100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Ã©sultat de recherche d'images pour &quot;astrazeneca&quot;">
            <a:extLst>
              <a:ext uri="{FF2B5EF4-FFF2-40B4-BE49-F238E27FC236}">
                <a16:creationId xmlns:a16="http://schemas.microsoft.com/office/drawing/2014/main" id="{14D23D6C-2E60-40CF-9A24-84FCD52B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56" y="1954706"/>
            <a:ext cx="1402234" cy="33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RÃ©sultat de recherche d'images pour &quot;abbvie&quot;">
            <a:extLst>
              <a:ext uri="{FF2B5EF4-FFF2-40B4-BE49-F238E27FC236}">
                <a16:creationId xmlns:a16="http://schemas.microsoft.com/office/drawing/2014/main" id="{A8C84878-8A29-47EA-991D-00028FA55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45" y="2672238"/>
            <a:ext cx="1321525" cy="101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RÃ©sultat de recherche d'images pour &quot;gsk&quot;">
            <a:extLst>
              <a:ext uri="{FF2B5EF4-FFF2-40B4-BE49-F238E27FC236}">
                <a16:creationId xmlns:a16="http://schemas.microsoft.com/office/drawing/2014/main" id="{CEA67D3E-150F-407C-A97B-D51CCADBF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2" y="5721154"/>
            <a:ext cx="1248860" cy="39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RÃ©sultat de recherche d'images pour &quot;fmc&quot;">
            <a:extLst>
              <a:ext uri="{FF2B5EF4-FFF2-40B4-BE49-F238E27FC236}">
                <a16:creationId xmlns:a16="http://schemas.microsoft.com/office/drawing/2014/main" id="{AD12A17D-913E-4273-9AA1-B0D0F9394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569" y="2770556"/>
            <a:ext cx="818578" cy="81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RÃ©sultat de recherche d'images pour &quot;bayer&quot;">
            <a:extLst>
              <a:ext uri="{FF2B5EF4-FFF2-40B4-BE49-F238E27FC236}">
                <a16:creationId xmlns:a16="http://schemas.microsoft.com/office/drawing/2014/main" id="{8EEF0DC7-EB97-4A39-AA80-95FDCBEA0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56" y="1761327"/>
            <a:ext cx="845956" cy="84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RÃ©sultat de recherche d'images pour &quot;servier&quot;">
            <a:extLst>
              <a:ext uri="{FF2B5EF4-FFF2-40B4-BE49-F238E27FC236}">
                <a16:creationId xmlns:a16="http://schemas.microsoft.com/office/drawing/2014/main" id="{5908E945-5772-4A77-A257-636A598A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68" y="4928240"/>
            <a:ext cx="963371" cy="32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8" descr="RÃ©sultat de recherche d'images pour &quot;pierre fabre&quot;">
            <a:extLst>
              <a:ext uri="{FF2B5EF4-FFF2-40B4-BE49-F238E27FC236}">
                <a16:creationId xmlns:a16="http://schemas.microsoft.com/office/drawing/2014/main" id="{8694D3A3-4B6A-4A99-831B-EB1D5F0C5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703" y="3916848"/>
            <a:ext cx="1514279" cy="49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0" descr="RÃ©sultat de recherche d'images pour &quot;syngenta&quot;">
            <a:extLst>
              <a:ext uri="{FF2B5EF4-FFF2-40B4-BE49-F238E27FC236}">
                <a16:creationId xmlns:a16="http://schemas.microsoft.com/office/drawing/2014/main" id="{162286BA-4FC4-45C9-9567-43F9C618D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732" y="3937721"/>
            <a:ext cx="1115090" cy="45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2" descr="RÃ©sultat de recherche d'images pour &quot;roche&quot;">
            <a:extLst>
              <a:ext uri="{FF2B5EF4-FFF2-40B4-BE49-F238E27FC236}">
                <a16:creationId xmlns:a16="http://schemas.microsoft.com/office/drawing/2014/main" id="{2084CA7D-A1E1-4AF0-A4F2-3AB252F04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47" y="3906348"/>
            <a:ext cx="1007821" cy="52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4" descr="RÃ©sultat de recherche d'images pour &quot;galapagos biotech&quot;">
            <a:extLst>
              <a:ext uri="{FF2B5EF4-FFF2-40B4-BE49-F238E27FC236}">
                <a16:creationId xmlns:a16="http://schemas.microsoft.com/office/drawing/2014/main" id="{0F68E91E-E6FF-4657-AF04-D3F0B7BB8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65" y="4864582"/>
            <a:ext cx="1486019" cy="45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0275965B-98CB-4659-9508-F530DBCCB22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4832499"/>
            <a:ext cx="1558373" cy="516860"/>
          </a:xfrm>
          <a:prstGeom prst="rect">
            <a:avLst/>
          </a:prstGeom>
        </p:spPr>
      </p:pic>
      <p:pic>
        <p:nvPicPr>
          <p:cNvPr id="18" name="Picture 24" descr="RÃ©sultat de recherche d'images pour &quot;biogen&quot;">
            <a:extLst>
              <a:ext uri="{FF2B5EF4-FFF2-40B4-BE49-F238E27FC236}">
                <a16:creationId xmlns:a16="http://schemas.microsoft.com/office/drawing/2014/main" id="{D8039510-E065-44D7-A2EB-F052FBD2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68" y="2950919"/>
            <a:ext cx="1321525" cy="45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8" descr="RÃ©sultat de recherche d'images pour &quot;global bioenergies&quot;">
            <a:extLst>
              <a:ext uri="{FF2B5EF4-FFF2-40B4-BE49-F238E27FC236}">
                <a16:creationId xmlns:a16="http://schemas.microsoft.com/office/drawing/2014/main" id="{E5A23602-A5BD-4620-BBDE-B55111575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788" y="3687450"/>
            <a:ext cx="1597319" cy="95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4036877-38C0-4402-8F8F-F7B4E46EC8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956" y="4752711"/>
            <a:ext cx="1558372" cy="664258"/>
          </a:xfrm>
          <a:prstGeom prst="rect">
            <a:avLst/>
          </a:prstGeom>
        </p:spPr>
      </p:pic>
      <p:pic>
        <p:nvPicPr>
          <p:cNvPr id="21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5143FCC-D3F9-4C9E-933B-AA7BED8059C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8" b="46686"/>
          <a:stretch/>
        </p:blipFill>
        <p:spPr>
          <a:xfrm>
            <a:off x="1288405" y="2974752"/>
            <a:ext cx="1608582" cy="298639"/>
          </a:xfrm>
          <a:prstGeom prst="rect">
            <a:avLst/>
          </a:prstGeom>
        </p:spPr>
      </p:pic>
      <p:pic>
        <p:nvPicPr>
          <p:cNvPr id="22" name="Image 21" descr="Une image contenant dessin, jeu, table&#10;&#10;Description générée automatiquement">
            <a:extLst>
              <a:ext uri="{FF2B5EF4-FFF2-40B4-BE49-F238E27FC236}">
                <a16:creationId xmlns:a16="http://schemas.microsoft.com/office/drawing/2014/main" id="{A7E52974-5174-4BDB-8726-4D6EC1276AD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t="24552" r="10217" b="22210"/>
          <a:stretch/>
        </p:blipFill>
        <p:spPr>
          <a:xfrm>
            <a:off x="5190733" y="5692721"/>
            <a:ext cx="1333793" cy="46746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3890D2E-3187-4DE9-B62C-9EC43D3F55F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1" b="25942"/>
          <a:stretch/>
        </p:blipFill>
        <p:spPr>
          <a:xfrm>
            <a:off x="3128155" y="5575388"/>
            <a:ext cx="1426608" cy="702130"/>
          </a:xfrm>
          <a:prstGeom prst="rect">
            <a:avLst/>
          </a:prstGeom>
        </p:spPr>
      </p:pic>
      <p:pic>
        <p:nvPicPr>
          <p:cNvPr id="24" name="Espace réservé du contenu 5" descr="Une image contenant dessin, table&#10;&#10;Description générée automatiquement">
            <a:extLst>
              <a:ext uri="{FF2B5EF4-FFF2-40B4-BE49-F238E27FC236}">
                <a16:creationId xmlns:a16="http://schemas.microsoft.com/office/drawing/2014/main" id="{BA4BAA0C-F9AE-4A19-985E-AA50D49C0FB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8" b="25193"/>
          <a:stretch/>
        </p:blipFill>
        <p:spPr>
          <a:xfrm>
            <a:off x="1367133" y="5759353"/>
            <a:ext cx="1443038" cy="350036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74EE976A-FDDD-49B7-89E3-61C885A94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733" y="1889637"/>
            <a:ext cx="2305483" cy="62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348D37D8-778A-4E63-9D23-94F06F794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2" t="37197" r="15659" b="37648"/>
          <a:stretch/>
        </p:blipFill>
        <p:spPr bwMode="auto">
          <a:xfrm>
            <a:off x="8982283" y="2910344"/>
            <a:ext cx="1994382" cy="72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B5B58CEB-BAC6-4C21-8892-EC289F091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283" y="3719830"/>
            <a:ext cx="1710299" cy="89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0C3AD680-FFE7-410B-BAC0-4091C6041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875" y="4864582"/>
            <a:ext cx="1994382" cy="33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303C1C06-04AA-461C-84D4-17D3ACC29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528" y="5485592"/>
            <a:ext cx="1917265" cy="87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715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People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Profiles</a:t>
            </a:r>
          </a:p>
          <a:p>
            <a:pPr lvl="1"/>
            <a:r>
              <a:rPr lang="en-US"/>
              <a:t>Multi-skills profiles</a:t>
            </a:r>
          </a:p>
          <a:p>
            <a:pPr lvl="2"/>
            <a:r>
              <a:rPr lang="en-US"/>
              <a:t>Chemist/Biologist + Computer science</a:t>
            </a:r>
          </a:p>
          <a:p>
            <a:pPr lvl="1"/>
            <a:r>
              <a:rPr lang="en-US"/>
              <a:t>Education ranging from Master’s degree to Postdoctoral studies</a:t>
            </a:r>
          </a:p>
          <a:p>
            <a:pPr lvl="1"/>
            <a:r>
              <a:rPr lang="en-US"/>
              <a:t>Internally trained to key technology</a:t>
            </a:r>
          </a:p>
          <a:p>
            <a:pPr lvl="2"/>
            <a:r>
              <a:rPr lang="en-US"/>
              <a:t>Partner software</a:t>
            </a:r>
          </a:p>
          <a:p>
            <a:pPr lvl="2"/>
            <a:r>
              <a:rPr lang="en-US"/>
              <a:t>Modern Development Frameworks</a:t>
            </a:r>
          </a:p>
          <a:p>
            <a:pPr lvl="1"/>
            <a:r>
              <a:rPr lang="en-US"/>
              <a:t>French natives, fluent English speakers</a:t>
            </a:r>
          </a:p>
          <a:p>
            <a:pPr lvl="2"/>
            <a:endParaRPr lang="en-US"/>
          </a:p>
          <a:p>
            <a:pPr lvl="2"/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181C-7D74-430F-AABD-0DAE6437E758}" type="slidenum">
              <a:rPr lang="fr-FR" smtClean="0"/>
              <a:pPr/>
              <a:t>11</a:t>
            </a:fld>
            <a:endParaRPr lang="fr-FR"/>
          </a:p>
        </p:txBody>
      </p:sp>
      <p:graphicFrame>
        <p:nvGraphicFramePr>
          <p:cNvPr id="8" name="Graphique 7"/>
          <p:cNvGraphicFramePr/>
          <p:nvPr/>
        </p:nvGraphicFramePr>
        <p:xfrm>
          <a:off x="7970476" y="3652035"/>
          <a:ext cx="3311962" cy="2505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2558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6F5097-F48F-41FC-84EE-E5AE5B2FF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Cloud 1st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49B7F2-540F-44AC-A53A-7DAB09285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D9D2A1-7A99-4285-B153-7778D38C6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7E6A-4F39-43C1-ADDC-EB934FDC87D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09CB9C3-12D3-4544-AAA2-7AE152EB1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041" y="3361172"/>
            <a:ext cx="1780691" cy="116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3D20507-E044-495D-8715-F430C2DF1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67" y="3186572"/>
            <a:ext cx="1518462" cy="151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08A586-E23E-4419-B9D2-6BF65E20C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6" t="6292" r="33964" b="31252"/>
          <a:stretch/>
        </p:blipFill>
        <p:spPr bwMode="auto">
          <a:xfrm>
            <a:off x="4123971" y="3219771"/>
            <a:ext cx="1706385" cy="145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02AF8D9-BF71-4DA9-8B40-C6AE5956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38" y="3340164"/>
            <a:ext cx="2024422" cy="12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050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810C9B-4929-4504-99FF-0D57659C0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Diverse &amp; up-to-date stack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E73AF7-B4AD-4E9B-911E-FFBE7AC12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A0102F-1B18-42D5-900A-FA7902A25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7E6A-4F39-43C1-ADDC-EB934FDC87D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10" descr="Resultado de imagen de angularjs">
            <a:extLst>
              <a:ext uri="{FF2B5EF4-FFF2-40B4-BE49-F238E27FC236}">
                <a16:creationId xmlns:a16="http://schemas.microsoft.com/office/drawing/2014/main" id="{1626F69C-35D8-4E67-8B31-6EDCFEC03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277" y="4950183"/>
            <a:ext cx="1981405" cy="111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Resultado de imagen de d3js">
            <a:extLst>
              <a:ext uri="{FF2B5EF4-FFF2-40B4-BE49-F238E27FC236}">
                <a16:creationId xmlns:a16="http://schemas.microsoft.com/office/drawing/2014/main" id="{D7C72919-6A1F-4D9E-9720-1943A7217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751" y="3694529"/>
            <a:ext cx="745928" cy="74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Resultado de imagen de angular material">
            <a:extLst>
              <a:ext uri="{FF2B5EF4-FFF2-40B4-BE49-F238E27FC236}">
                <a16:creationId xmlns:a16="http://schemas.microsoft.com/office/drawing/2014/main" id="{7463AFC8-229C-488F-9AA9-A073D5623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781" y="1987347"/>
            <a:ext cx="1794539" cy="157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Resultado de imagen de javascript">
            <a:extLst>
              <a:ext uri="{FF2B5EF4-FFF2-40B4-BE49-F238E27FC236}">
                <a16:creationId xmlns:a16="http://schemas.microsoft.com/office/drawing/2014/main" id="{F43E60D4-10B8-4AB1-B0DB-2660B9068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419" y="1361082"/>
            <a:ext cx="1100746" cy="64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68C5488F-C19D-4F14-B365-D9357BFDAB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489" y="3559021"/>
            <a:ext cx="1202540" cy="9219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79328A-9413-40D9-BD35-70289A9430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450" r="21375" b="933"/>
          <a:stretch/>
        </p:blipFill>
        <p:spPr>
          <a:xfrm>
            <a:off x="2898566" y="2093354"/>
            <a:ext cx="1000912" cy="975528"/>
          </a:xfrm>
          <a:prstGeom prst="rect">
            <a:avLst/>
          </a:prstGeom>
        </p:spPr>
      </p:pic>
      <p:pic>
        <p:nvPicPr>
          <p:cNvPr id="11" name="Picture 4" descr="https://arkzoyd.com/wp-content/uploads/2015/04/Oracle-12c.jpg">
            <a:extLst>
              <a:ext uri="{FF2B5EF4-FFF2-40B4-BE49-F238E27FC236}">
                <a16:creationId xmlns:a16="http://schemas.microsoft.com/office/drawing/2014/main" id="{F3AA0209-1874-4698-B5FA-A18AD095F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94"/>
          <a:stretch/>
        </p:blipFill>
        <p:spPr bwMode="auto">
          <a:xfrm>
            <a:off x="3861689" y="2058121"/>
            <a:ext cx="1917911" cy="97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tmns.com/wp-content/uploads/2014/12/tibco-spotfire-partner.png">
            <a:extLst>
              <a:ext uri="{FF2B5EF4-FFF2-40B4-BE49-F238E27FC236}">
                <a16:creationId xmlns:a16="http://schemas.microsoft.com/office/drawing/2014/main" id="{744AB315-88CC-4670-9C3C-61D6D371E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38" y="4886398"/>
            <a:ext cx="2239919" cy="111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biovia-logo-400.png">
            <a:extLst>
              <a:ext uri="{FF2B5EF4-FFF2-40B4-BE49-F238E27FC236}">
                <a16:creationId xmlns:a16="http://schemas.microsoft.com/office/drawing/2014/main" id="{A2FB2250-ED2F-4E3E-8ED7-C7225B052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45" y="3425641"/>
            <a:ext cx="1940052" cy="52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s://upload.wikimedia.org/wikipedia/en/d/d8/ChemAxon_logo.png">
            <a:extLst>
              <a:ext uri="{FF2B5EF4-FFF2-40B4-BE49-F238E27FC236}">
                <a16:creationId xmlns:a16="http://schemas.microsoft.com/office/drawing/2014/main" id="{416C70A5-8FA2-4D21-BD0D-57D12323D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438" y="4738994"/>
            <a:ext cx="1371600" cy="12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http://www.cbronline.com/wp-content/uploads/2016/06/Java.png">
            <a:extLst>
              <a:ext uri="{FF2B5EF4-FFF2-40B4-BE49-F238E27FC236}">
                <a16:creationId xmlns:a16="http://schemas.microsoft.com/office/drawing/2014/main" id="{4D6B48A8-F423-4145-9F51-BC167A4BA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15008" r="3727" b="16631"/>
          <a:stretch/>
        </p:blipFill>
        <p:spPr bwMode="auto">
          <a:xfrm>
            <a:off x="5990168" y="2006050"/>
            <a:ext cx="1653689" cy="86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6" descr="http://img.clubic.com/05403751-photo-net-framework.jpg">
            <a:extLst>
              <a:ext uri="{FF2B5EF4-FFF2-40B4-BE49-F238E27FC236}">
                <a16:creationId xmlns:a16="http://schemas.microsoft.com/office/drawing/2014/main" id="{7F851491-E48D-4879-8291-1F2779555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607" y="3729268"/>
            <a:ext cx="875832" cy="83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2" descr="https://www.r-project.org/Rlogo.png">
            <a:extLst>
              <a:ext uri="{FF2B5EF4-FFF2-40B4-BE49-F238E27FC236}">
                <a16:creationId xmlns:a16="http://schemas.microsoft.com/office/drawing/2014/main" id="{2694D595-6ACE-42C5-A98A-6C73627F4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180" y="5141342"/>
            <a:ext cx="871227" cy="67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upload.wikimedia.org/wikipedia/commons/thumb/9/97/Talend_logo.svg/1280px-Talend_logo.svg.png">
            <a:extLst>
              <a:ext uri="{FF2B5EF4-FFF2-40B4-BE49-F238E27FC236}">
                <a16:creationId xmlns:a16="http://schemas.microsoft.com/office/drawing/2014/main" id="{375FF810-6ACE-4851-A8CA-386E64F4E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694" y="5353993"/>
            <a:ext cx="1940052" cy="48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onextrapixel.com/wp-content/uploads/2016/04/reactjs-thumb.jpg">
            <a:extLst>
              <a:ext uri="{FF2B5EF4-FFF2-40B4-BE49-F238E27FC236}">
                <a16:creationId xmlns:a16="http://schemas.microsoft.com/office/drawing/2014/main" id="{A2CC16C7-23A6-427B-9955-BB32D719D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09" y="1947979"/>
            <a:ext cx="2108638" cy="118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https://www.docker.com/sites/default/files/social/docker_facebook_share.png">
            <a:extLst>
              <a:ext uri="{FF2B5EF4-FFF2-40B4-BE49-F238E27FC236}">
                <a16:creationId xmlns:a16="http://schemas.microsoft.com/office/drawing/2014/main" id="{439DF83F-A096-4FFA-AFA8-8B7095966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321" y="1876685"/>
            <a:ext cx="1534470" cy="131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4085798B-74A3-4059-B3B3-0C55675F0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t="12176" r="2934" b="10209"/>
          <a:stretch/>
        </p:blipFill>
        <p:spPr bwMode="auto">
          <a:xfrm>
            <a:off x="997111" y="4210417"/>
            <a:ext cx="1722196" cy="46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Icon&#10;&#10;Description automatically generated">
            <a:extLst>
              <a:ext uri="{FF2B5EF4-FFF2-40B4-BE49-F238E27FC236}">
                <a16:creationId xmlns:a16="http://schemas.microsoft.com/office/drawing/2014/main" id="{56BBBF5C-9364-4FEA-9E4A-384EC9BE900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01293" y="3632422"/>
            <a:ext cx="1037140" cy="1037140"/>
          </a:xfrm>
          <a:prstGeom prst="rect">
            <a:avLst/>
          </a:prstGeom>
        </p:spPr>
      </p:pic>
      <p:pic>
        <p:nvPicPr>
          <p:cNvPr id="25" name="Picture 9" descr="Icon&#10;&#10;Description automatically generated">
            <a:extLst>
              <a:ext uri="{FF2B5EF4-FFF2-40B4-BE49-F238E27FC236}">
                <a16:creationId xmlns:a16="http://schemas.microsoft.com/office/drawing/2014/main" id="{6F96BBF7-0C46-4BEF-B5CD-A9ACA472570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98341" y="3691445"/>
            <a:ext cx="1226753" cy="750364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13C00706-C9C2-41D5-95C3-6035519B16F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2024" t="29995" r="12112" b="17000"/>
          <a:stretch/>
        </p:blipFill>
        <p:spPr>
          <a:xfrm>
            <a:off x="8901404" y="3735809"/>
            <a:ext cx="1792045" cy="65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90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CB9F90-C7C8-4960-AF78-6ECCFDC4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Non-</a:t>
            </a:r>
            <a:r>
              <a:rPr lang="fr-FR" dirty="0" err="1"/>
              <a:t>hierarchical</a:t>
            </a:r>
            <a:r>
              <a:rPr lang="fr-FR" dirty="0"/>
              <a:t> model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A0D300-7CE3-4E6D-96A8-9753C581D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399958-25E7-424D-B7AE-3FB420C6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7E6A-4F39-43C1-ADDC-EB934FDC87D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0D738B3-A0A9-4092-8BB2-644B1CE9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99" y="1463597"/>
            <a:ext cx="7109402" cy="50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610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80AAE-9CCC-4B85-8506-7DD69D24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benefits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CECC8E-6776-4EE1-88E3-E6067304F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Photo </a:t>
            </a:r>
            <a:r>
              <a:rPr lang="fr-FR" dirty="0" err="1"/>
              <a:t>drôme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35BA68-E158-4CBB-B43E-C9FB66964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7E6A-4F39-43C1-ADDC-EB934FDC87D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Image 5" descr="Une image contenant extérieur, ciel, eau, sport aquatique&#10;&#10;Description générée automatiquement">
            <a:extLst>
              <a:ext uri="{FF2B5EF4-FFF2-40B4-BE49-F238E27FC236}">
                <a16:creationId xmlns:a16="http://schemas.microsoft.com/office/drawing/2014/main" id="{FC5D181D-52C9-4D0D-BFC8-2D120FDEC1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1" b="11515"/>
          <a:stretch/>
        </p:blipFill>
        <p:spPr>
          <a:xfrm>
            <a:off x="955115" y="1336530"/>
            <a:ext cx="10354235" cy="482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12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7C7064B-4A0A-4281-A68D-71D74AFCE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17 REASONS WHY YOU SHOULD JOIN A BIO-INFORMATICS MASTER</a:t>
            </a:r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6DB7C43-8B9D-4DDA-BEA5-9242CAD5A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Number</a:t>
            </a:r>
            <a:r>
              <a:rPr lang="fr-FR" dirty="0"/>
              <a:t> 14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incredible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427B6B-2A08-4E06-910A-CC31BD77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7E6A-4F39-43C1-ADDC-EB934FDC87D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94EFB3F-C4B7-488B-A9E8-D04D2E2B24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35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F056FF71-FC4A-4E90-A6D7-D79472D9C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17 REASONS WHY …</a:t>
            </a:r>
            <a:endParaRPr lang="en-US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83327E9-DEDB-42D1-8F2F-291ADB9FF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/>
              <a:t>Competitive</a:t>
            </a:r>
            <a:r>
              <a:rPr lang="fr-FR" dirty="0"/>
              <a:t> </a:t>
            </a:r>
            <a:r>
              <a:rPr lang="fr-FR" dirty="0" err="1"/>
              <a:t>skillset</a:t>
            </a:r>
            <a:endParaRPr lang="fr-FR" dirty="0"/>
          </a:p>
          <a:p>
            <a:r>
              <a:rPr lang="fr-FR" dirty="0"/>
              <a:t>Lots of start up, few ESN</a:t>
            </a:r>
          </a:p>
          <a:p>
            <a:r>
              <a:rPr lang="fr-FR" dirty="0"/>
              <a:t>Room for </a:t>
            </a:r>
            <a:r>
              <a:rPr lang="fr-FR" dirty="0" err="1"/>
              <a:t>improvement</a:t>
            </a:r>
            <a:endParaRPr lang="fr-FR" dirty="0"/>
          </a:p>
          <a:p>
            <a:r>
              <a:rPr lang="fr-FR" dirty="0" err="1"/>
              <a:t>Fundraising</a:t>
            </a:r>
            <a:r>
              <a:rPr lang="fr-FR" dirty="0"/>
              <a:t> &amp; </a:t>
            </a:r>
            <a:r>
              <a:rPr lang="fr-FR" dirty="0" err="1"/>
              <a:t>investments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>
                <a:hlinkClick r:id="rId3"/>
              </a:rPr>
              <a:t>https://www.welcometothejungle.com/en/companies/discngine</a:t>
            </a:r>
            <a:r>
              <a:rPr lang="fr-FR" dirty="0"/>
              <a:t> </a:t>
            </a:r>
          </a:p>
          <a:p>
            <a:r>
              <a:rPr lang="fr-FR" dirty="0">
                <a:hlinkClick r:id="rId4"/>
              </a:rPr>
              <a:t>https://www.sfbi.fr/</a:t>
            </a:r>
            <a:r>
              <a:rPr lang="fr-FR" dirty="0"/>
              <a:t> </a:t>
            </a:r>
          </a:p>
          <a:p>
            <a:r>
              <a:rPr lang="fr-FR">
                <a:hlinkClick r:id="rId5"/>
              </a:rPr>
              <a:t>sebastien</a:t>
            </a:r>
            <a:r>
              <a:rPr lang="fr-FR" dirty="0">
                <a:hlinkClick r:id="rId5"/>
              </a:rPr>
              <a:t>.conilleau@discngine</a:t>
            </a:r>
            <a:r>
              <a:rPr lang="fr-FR">
                <a:hlinkClick r:id="rId5"/>
              </a:rPr>
              <a:t>.com</a:t>
            </a:r>
            <a:r>
              <a:rPr lang="fr-FR"/>
              <a:t> 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27E41D-EC5E-402A-B265-66FDA7D24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7E6A-4F39-43C1-ADDC-EB934FDC87D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11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E790AB1-A3A5-4EA9-9D38-AA3DDB3B0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Thanks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DDF7B0-E49D-43A7-AFD7-E9F740C6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7E6A-4F39-43C1-ADDC-EB934FDC87D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16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88CD2C85-7D90-4610-8539-14191B967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</a:t>
            </a:r>
            <a:endParaRPr lang="en-US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40EFF0AC-5118-4F59-A8B9-E6991BC61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Discngine</a:t>
            </a:r>
          </a:p>
          <a:p>
            <a:r>
              <a:rPr lang="fr-FR" dirty="0"/>
              <a:t>17 raisons pour lesquelles vous devriez rejoindre un master </a:t>
            </a:r>
            <a:r>
              <a:rPr lang="fr-FR" dirty="0" err="1"/>
              <a:t>Bioinfo</a:t>
            </a:r>
            <a:r>
              <a:rPr lang="fr-FR" dirty="0"/>
              <a:t> (la 14 est vraiment géniale)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560F11-672E-469B-8D9C-5E26C6491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342" y="6356350"/>
            <a:ext cx="812800" cy="365125"/>
          </a:xfrm>
        </p:spPr>
        <p:txBody>
          <a:bodyPr/>
          <a:lstStyle/>
          <a:p>
            <a:fld id="{64237E6A-4F39-43C1-ADDC-EB934FDC87D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1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00FE157-AEFC-4977-9422-7268C3DC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DISCNGINE</a:t>
            </a:r>
            <a:endParaRPr lang="en-US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B4E80DB-0BC6-49D5-8EBF-528642219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SOFTWARE COMPANY FOR LIFESCIENCE RESEARCH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FEED39-FA75-443A-AC77-9B8534449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9350" y="6356350"/>
            <a:ext cx="812800" cy="365125"/>
          </a:xfrm>
        </p:spPr>
        <p:txBody>
          <a:bodyPr/>
          <a:lstStyle/>
          <a:p>
            <a:fld id="{64237E6A-4F39-43C1-ADDC-EB934FDC87D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5A32147-B68F-40D4-9122-5FB8052EB5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129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3210A-A0F5-4E60-A029-CBF99FBC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Company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98E4A4E-C801-4A93-807A-22D604FCBA9B}"/>
              </a:ext>
            </a:extLst>
          </p:cNvPr>
          <p:cNvGrpSpPr/>
          <p:nvPr/>
        </p:nvGrpSpPr>
        <p:grpSpPr>
          <a:xfrm>
            <a:off x="3337641" y="4803511"/>
            <a:ext cx="715758" cy="790838"/>
            <a:chOff x="2690181" y="3964750"/>
            <a:chExt cx="596465" cy="659032"/>
          </a:xfrm>
        </p:grpSpPr>
        <p:pic>
          <p:nvPicPr>
            <p:cNvPr id="11" name="Graphic 10" descr="Marker">
              <a:extLst>
                <a:ext uri="{FF2B5EF4-FFF2-40B4-BE49-F238E27FC236}">
                  <a16:creationId xmlns:a16="http://schemas.microsoft.com/office/drawing/2014/main" id="{887D6D05-017A-4142-BA49-364AFC61C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90228" y="3964750"/>
              <a:ext cx="401548" cy="40154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BB2E20A-2D4E-4705-9797-F7AC554BB2CE}"/>
                </a:ext>
              </a:extLst>
            </p:cNvPr>
            <p:cNvSpPr/>
            <p:nvPr/>
          </p:nvSpPr>
          <p:spPr>
            <a:xfrm>
              <a:off x="2690181" y="4331394"/>
              <a:ext cx="596465" cy="292388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r>
                <a:rPr lang="en-US" sz="168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Paris</a:t>
              </a:r>
              <a:endParaRPr lang="en-US" sz="132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41F19124-F7CD-4563-B6E9-3790608A29C9}"/>
              </a:ext>
            </a:extLst>
          </p:cNvPr>
          <p:cNvGrpSpPr/>
          <p:nvPr/>
        </p:nvGrpSpPr>
        <p:grpSpPr>
          <a:xfrm>
            <a:off x="1559510" y="4814941"/>
            <a:ext cx="739670" cy="779408"/>
            <a:chOff x="1892258" y="3971821"/>
            <a:chExt cx="616392" cy="64950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57732F-470A-46AD-94D5-DBFDAE651039}"/>
                </a:ext>
              </a:extLst>
            </p:cNvPr>
            <p:cNvSpPr/>
            <p:nvPr/>
          </p:nvSpPr>
          <p:spPr>
            <a:xfrm>
              <a:off x="1892258" y="4328940"/>
              <a:ext cx="616392" cy="292388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ctr"/>
              <a:r>
                <a:rPr lang="en-US" sz="1680">
                  <a:latin typeface="Roboto"/>
                  <a:ea typeface="Roboto" panose="02000000000000000000" pitchFamily="2" charset="0"/>
                  <a:cs typeface="Roboto" panose="02000000000000000000" pitchFamily="2" charset="0"/>
                </a:rPr>
                <a:t>2004</a:t>
              </a:r>
              <a:endParaRPr lang="en-US" sz="1320">
                <a:latin typeface="Roboto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47" name="Graphic 46" descr="Plant">
              <a:extLst>
                <a:ext uri="{FF2B5EF4-FFF2-40B4-BE49-F238E27FC236}">
                  <a16:creationId xmlns:a16="http://schemas.microsoft.com/office/drawing/2014/main" id="{377EE626-4023-4B85-91CE-FC434EB2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05846" y="3971821"/>
              <a:ext cx="401548" cy="401548"/>
            </a:xfrm>
            <a:prstGeom prst="rect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C5A6A8BC-E416-40A4-9178-67B59967345F}"/>
              </a:ext>
            </a:extLst>
          </p:cNvPr>
          <p:cNvGrpSpPr/>
          <p:nvPr/>
        </p:nvGrpSpPr>
        <p:grpSpPr>
          <a:xfrm>
            <a:off x="6577750" y="4814828"/>
            <a:ext cx="1808869" cy="779521"/>
            <a:chOff x="4057841" y="3971728"/>
            <a:chExt cx="1507391" cy="64960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298EFED-E751-4B95-83EB-5E5C79157F0D}"/>
                </a:ext>
              </a:extLst>
            </p:cNvPr>
            <p:cNvSpPr/>
            <p:nvPr/>
          </p:nvSpPr>
          <p:spPr>
            <a:xfrm>
              <a:off x="4057841" y="4328941"/>
              <a:ext cx="1507391" cy="292388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ctr"/>
              <a:r>
                <a:rPr lang="en-US" sz="1680" dirty="0">
                  <a:latin typeface="Roboto"/>
                  <a:ea typeface="Roboto" panose="02000000000000000000" pitchFamily="2" charset="0"/>
                  <a:cs typeface="Roboto" panose="02000000000000000000" pitchFamily="2" charset="0"/>
                </a:rPr>
                <a:t>~60 employees</a:t>
              </a:r>
              <a:endParaRPr lang="en-US" sz="168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49" name="Graphic 48" descr="Group of people">
              <a:extLst>
                <a:ext uri="{FF2B5EF4-FFF2-40B4-BE49-F238E27FC236}">
                  <a16:creationId xmlns:a16="http://schemas.microsoft.com/office/drawing/2014/main" id="{3A888637-ABC5-4176-AA40-79C4DFF5B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10763" y="3971728"/>
              <a:ext cx="401548" cy="401548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E6DEACF4-9B3B-4D2E-A75E-F1963322933B}"/>
              </a:ext>
            </a:extLst>
          </p:cNvPr>
          <p:cNvGrpSpPr/>
          <p:nvPr/>
        </p:nvGrpSpPr>
        <p:grpSpPr>
          <a:xfrm>
            <a:off x="8551321" y="4832719"/>
            <a:ext cx="2720737" cy="761600"/>
            <a:chOff x="5467050" y="3981222"/>
            <a:chExt cx="2267281" cy="63467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A0DE88E-F597-4A71-B16A-61DD44C84A3C}"/>
                </a:ext>
              </a:extLst>
            </p:cNvPr>
            <p:cNvSpPr/>
            <p:nvPr/>
          </p:nvSpPr>
          <p:spPr>
            <a:xfrm>
              <a:off x="5467050" y="4323505"/>
              <a:ext cx="2267281" cy="292387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ctr"/>
              <a:r>
                <a:rPr lang="en-US" sz="168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&gt;70 customers worldwide </a:t>
              </a:r>
            </a:p>
          </p:txBody>
        </p:sp>
        <p:pic>
          <p:nvPicPr>
            <p:cNvPr id="54" name="Graphic 53" descr="Handshake">
              <a:extLst>
                <a:ext uri="{FF2B5EF4-FFF2-40B4-BE49-F238E27FC236}">
                  <a16:creationId xmlns:a16="http://schemas.microsoft.com/office/drawing/2014/main" id="{9A849F7F-ECD6-43C6-9B2B-5369639D6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99917" y="3981222"/>
              <a:ext cx="401548" cy="401548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3CCE260D-9AE9-4280-9591-D1D3D4D4A4BB}"/>
              </a:ext>
            </a:extLst>
          </p:cNvPr>
          <p:cNvSpPr/>
          <p:nvPr/>
        </p:nvSpPr>
        <p:spPr>
          <a:xfrm>
            <a:off x="9451579" y="6435455"/>
            <a:ext cx="2528256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80" i="1">
                <a:solidFill>
                  <a:schemeClr val="accent2"/>
                </a:solidFill>
                <a:latin typeface="Roboto" panose="02000000000000000000" pitchFamily="2" charset="0"/>
              </a:rPr>
              <a:t>More Information: </a:t>
            </a:r>
            <a:r>
              <a:rPr lang="fr-FR" sz="1080" i="1" u="sng">
                <a:solidFill>
                  <a:schemeClr val="accent2"/>
                </a:solidFill>
                <a:latin typeface="Roboto" panose="02000000000000000000" pitchFamily="2" charset="0"/>
              </a:rPr>
              <a:t>www.discngine.com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C8B6E9A-53CA-4A85-A563-DEAE0FAFE1D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6" b="35060"/>
          <a:stretch/>
        </p:blipFill>
        <p:spPr>
          <a:xfrm>
            <a:off x="3568430" y="2172098"/>
            <a:ext cx="4484687" cy="128790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246AD20-11F2-4D87-A9F4-D59C026F1BEF}"/>
              </a:ext>
            </a:extLst>
          </p:cNvPr>
          <p:cNvSpPr txBox="1"/>
          <p:nvPr/>
        </p:nvSpPr>
        <p:spPr>
          <a:xfrm>
            <a:off x="3338397" y="3287247"/>
            <a:ext cx="4944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 dirty="0">
              <a:solidFill>
                <a:schemeClr val="accent2"/>
              </a:solidFill>
              <a:latin typeface="Roboto Medium" panose="02000000000000000000" pitchFamily="2" charset="0"/>
            </a:endParaRP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Roboto Medium" panose="02000000000000000000" pitchFamily="2" charset="0"/>
              </a:rPr>
              <a:t>SOFTWARE FOR LIFE SCIENCES RESEARCH</a:t>
            </a:r>
          </a:p>
          <a:p>
            <a:endParaRPr lang="en-US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115F068-9317-4663-8E95-042F5A1566D7}"/>
              </a:ext>
            </a:extLst>
          </p:cNvPr>
          <p:cNvGrpSpPr/>
          <p:nvPr/>
        </p:nvGrpSpPr>
        <p:grpSpPr>
          <a:xfrm>
            <a:off x="4543220" y="4777855"/>
            <a:ext cx="1808869" cy="816494"/>
            <a:chOff x="4543220" y="4777855"/>
            <a:chExt cx="1808869" cy="81649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04C4927-C4B6-4386-81CF-1CFE97443061}"/>
                </a:ext>
              </a:extLst>
            </p:cNvPr>
            <p:cNvSpPr/>
            <p:nvPr/>
          </p:nvSpPr>
          <p:spPr>
            <a:xfrm>
              <a:off x="4543220" y="5243483"/>
              <a:ext cx="1808869" cy="350866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ctr"/>
              <a:r>
                <a:rPr lang="fr-FR" sz="1680" dirty="0">
                  <a:latin typeface="Roboto"/>
                  <a:ea typeface="Roboto" panose="02000000000000000000" pitchFamily="2" charset="0"/>
                  <a:cs typeface="Roboto" panose="02000000000000000000" pitchFamily="2" charset="0"/>
                </a:rPr>
                <a:t>R</a:t>
              </a:r>
              <a:r>
                <a:rPr lang="en-US" sz="1680" dirty="0">
                  <a:latin typeface="Roboto"/>
                  <a:ea typeface="Roboto" panose="02000000000000000000" pitchFamily="2" charset="0"/>
                  <a:cs typeface="Roboto" panose="02000000000000000000" pitchFamily="2" charset="0"/>
                </a:rPr>
                <a:t>emote 1st</a:t>
              </a:r>
              <a:endParaRPr lang="en-US" sz="168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4" name="Graphique 13" descr="Globe terrestre : Amériques avec un remplissage uni">
              <a:extLst>
                <a:ext uri="{FF2B5EF4-FFF2-40B4-BE49-F238E27FC236}">
                  <a16:creationId xmlns:a16="http://schemas.microsoft.com/office/drawing/2014/main" id="{14FD0DCE-4D7B-41EE-B016-15C76415D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194871" y="4777855"/>
              <a:ext cx="505565" cy="505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00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5">
            <a:extLst>
              <a:ext uri="{FF2B5EF4-FFF2-40B4-BE49-F238E27FC236}">
                <a16:creationId xmlns:a16="http://schemas.microsoft.com/office/drawing/2014/main" id="{FFC7E4E1-9FC8-4BF4-9CD1-B5C45C3C46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9" y="1131251"/>
            <a:ext cx="4449700" cy="250333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FC07B8-DA20-4DAA-A25B-FE9E5C6AB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Roboto Thin"/>
                <a:ea typeface="Roboto Thin"/>
                <a:cs typeface="Roboto Thin"/>
              </a:rPr>
              <a:t>Our Focus</a:t>
            </a:r>
            <a:endParaRPr lang="fr-FR"/>
          </a:p>
        </p:txBody>
      </p:sp>
      <p:pic>
        <p:nvPicPr>
          <p:cNvPr id="5" name="Image 5" descr="Une image contenant personne, portable, intérieur, tenant&#10;&#10;Description générée automatiquement">
            <a:extLst>
              <a:ext uri="{FF2B5EF4-FFF2-40B4-BE49-F238E27FC236}">
                <a16:creationId xmlns:a16="http://schemas.microsoft.com/office/drawing/2014/main" id="{2C12BC0D-9E64-490F-B19D-64E5A7776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83223" y="2141407"/>
            <a:ext cx="3831520" cy="2503333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22B1C1-C5D1-4B9E-A05F-5B3E755E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7E6A-4F39-43C1-ADDC-EB934FDC87D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7DBCBC6-0675-4B0D-828E-813B20692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46" y="3244424"/>
            <a:ext cx="4450123" cy="250333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82845FC-3EBB-49E3-A1F7-174193F1D5DB}"/>
              </a:ext>
            </a:extLst>
          </p:cNvPr>
          <p:cNvSpPr txBox="1"/>
          <p:nvPr/>
        </p:nvSpPr>
        <p:spPr>
          <a:xfrm>
            <a:off x="5318530" y="4651933"/>
            <a:ext cx="29962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Data acquisition and analysis – Sample management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F5FC725-BADF-4EAC-B161-F383208A218F}"/>
              </a:ext>
            </a:extLst>
          </p:cNvPr>
          <p:cNvSpPr txBox="1"/>
          <p:nvPr/>
        </p:nvSpPr>
        <p:spPr>
          <a:xfrm>
            <a:off x="2583066" y="5747757"/>
            <a:ext cx="29607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/>
              <a:t>Cheminformatics &amp; Bioinformatics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74C1239-A30C-4451-88A6-F3CCD8A80FD5}"/>
              </a:ext>
            </a:extLst>
          </p:cNvPr>
          <p:cNvSpPr txBox="1"/>
          <p:nvPr/>
        </p:nvSpPr>
        <p:spPr>
          <a:xfrm>
            <a:off x="9632928" y="3634584"/>
            <a:ext cx="22061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Scientific Data Science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AF3A42E-D64B-4DE9-ACE3-60B9C17ADDEE}"/>
              </a:ext>
            </a:extLst>
          </p:cNvPr>
          <p:cNvSpPr txBox="1"/>
          <p:nvPr/>
        </p:nvSpPr>
        <p:spPr>
          <a:xfrm>
            <a:off x="914400" y="1282737"/>
            <a:ext cx="60992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New Molecule Discovery</a:t>
            </a:r>
          </a:p>
        </p:txBody>
      </p:sp>
    </p:spTree>
    <p:extLst>
      <p:ext uri="{BB962C8B-B14F-4D97-AF65-F5344CB8AC3E}">
        <p14:creationId xmlns:p14="http://schemas.microsoft.com/office/powerpoint/2010/main" val="2030806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E2BFD277-D6F3-4E62-BF2F-784BA0DD2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Cheminformatics</a:t>
            </a:r>
            <a:r>
              <a:rPr lang="fr-FR" dirty="0"/>
              <a:t> &amp; </a:t>
            </a:r>
            <a:r>
              <a:rPr lang="fr-FR" dirty="0" err="1"/>
              <a:t>Bioinformatics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E2AACC-2934-4A26-96B2-FB741C2E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9350" y="6356350"/>
            <a:ext cx="812800" cy="365125"/>
          </a:xfrm>
        </p:spPr>
        <p:txBody>
          <a:bodyPr/>
          <a:lstStyle/>
          <a:p>
            <a:fld id="{64237E6A-4F39-43C1-ADDC-EB934FDC87D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 descr="Collection of all 379 ligands co-crystalized in BRD4 BD1 acetyl-lysine binding site and refined set of 29 ligands that interact with selected BRD4 BD1 binding site residues (Asp144 and Ile146).">
            <a:extLst>
              <a:ext uri="{FF2B5EF4-FFF2-40B4-BE49-F238E27FC236}">
                <a16:creationId xmlns:a16="http://schemas.microsoft.com/office/drawing/2014/main" id="{7455AC18-01F1-4A51-A36A-9715CC43D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18" y="1439335"/>
            <a:ext cx="10161082" cy="496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434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77F612-1125-4F23-A115-E0C986E2D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 and analysis – Sample management</a:t>
            </a:r>
            <a:br>
              <a:rPr lang="en-US" dirty="0"/>
            </a:b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F5677D-BCEA-4DA2-BD8E-F545E70AC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7E6A-4F39-43C1-ADDC-EB934FDC87D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8007A57-C8CD-4409-8B11-2163DE87A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033AD50-13B8-4B47-A3E1-3D64D5D9E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66" r="-1"/>
          <a:stretch/>
        </p:blipFill>
        <p:spPr>
          <a:xfrm>
            <a:off x="5921121" y="2151496"/>
            <a:ext cx="5794629" cy="36614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3192038-6E3E-4370-9183-1091A69A12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53"/>
          <a:stretch/>
        </p:blipFill>
        <p:spPr>
          <a:xfrm>
            <a:off x="914400" y="2590537"/>
            <a:ext cx="4607960" cy="298730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18181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EC4C9B-38A7-4A7F-BEE7-51C953CE9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Data Science</a:t>
            </a:r>
            <a:br>
              <a:rPr lang="en-US" dirty="0"/>
            </a:b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A76DC0-F77C-4D9C-BE8D-FDCA9D725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6C55F7-2C88-4C47-8F6A-960830C3B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7E6A-4F39-43C1-ADDC-EB934FDC87D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E886C9-81C5-46A6-8A79-F145A4968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194" y="1501516"/>
            <a:ext cx="9159611" cy="496145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93729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E2BFD277-D6F3-4E62-BF2F-784BA0DD2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What’s</a:t>
            </a:r>
            <a:r>
              <a:rPr lang="fr-FR" dirty="0"/>
              <a:t> </a:t>
            </a:r>
            <a:r>
              <a:rPr lang="fr-FR" dirty="0" err="1"/>
              <a:t>next</a:t>
            </a:r>
            <a:endParaRPr lang="en-US" dirty="0"/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0A23D78-8F47-45B5-BA02-BA399CF6B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E2AACC-2934-4A26-96B2-FB741C2E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9350" y="6356350"/>
            <a:ext cx="812800" cy="365125"/>
          </a:xfrm>
        </p:spPr>
        <p:txBody>
          <a:bodyPr/>
          <a:lstStyle/>
          <a:p>
            <a:fld id="{64237E6A-4F39-43C1-ADDC-EB934FDC87D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D5301DB-F939-4DFA-A00E-A80208FCD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76" y="918768"/>
            <a:ext cx="4337304" cy="216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FA8F578-D09E-469E-A940-06B4273E8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2173120"/>
            <a:ext cx="4235312" cy="391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19A725-C083-4AEE-97D0-F30A915CC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331" y="5738997"/>
            <a:ext cx="1483614" cy="34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AD3B5AA-3A7E-4D19-A984-C42023F1C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142" y="3982244"/>
            <a:ext cx="5938608" cy="229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9330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Discngine2020">
      <a:dk1>
        <a:srgbClr val="004D67"/>
      </a:dk1>
      <a:lt1>
        <a:sysClr val="window" lastClr="FFFFFF"/>
      </a:lt1>
      <a:dk2>
        <a:srgbClr val="44546A"/>
      </a:dk2>
      <a:lt2>
        <a:srgbClr val="E7E6E6"/>
      </a:lt2>
      <a:accent1>
        <a:srgbClr val="004D67"/>
      </a:accent1>
      <a:accent2>
        <a:srgbClr val="58C3EF"/>
      </a:accent2>
      <a:accent3>
        <a:srgbClr val="E7615A"/>
      </a:accent3>
      <a:accent4>
        <a:srgbClr val="E77707"/>
      </a:accent4>
      <a:accent5>
        <a:srgbClr val="EDC800"/>
      </a:accent5>
      <a:accent6>
        <a:srgbClr val="15AF97"/>
      </a:accent6>
      <a:hlink>
        <a:srgbClr val="004D67"/>
      </a:hlink>
      <a:folHlink>
        <a:srgbClr val="004D67"/>
      </a:folHlink>
    </a:clrScheme>
    <a:fontScheme name="Discngine 2020">
      <a:majorFont>
        <a:latin typeface="Roboto Thin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Discngine 2021 v1.0.potx" id="{662A95A5-E01F-44CB-A963-0F198742C66D}" vid="{8CF2CA83-FE38-41C3-8ED6-8B186F4829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E8059E1748F44D81615226BF8F8185" ma:contentTypeVersion="2" ma:contentTypeDescription="Crée un document." ma:contentTypeScope="" ma:versionID="b344b94ff0a0b074f91e76a01263123f">
  <xsd:schema xmlns:xsd="http://www.w3.org/2001/XMLSchema" xmlns:xs="http://www.w3.org/2001/XMLSchema" xmlns:p="http://schemas.microsoft.com/office/2006/metadata/properties" xmlns:ns2="8ebf5e26-3462-4c12-a548-60d27150c094" targetNamespace="http://schemas.microsoft.com/office/2006/metadata/properties" ma:root="true" ma:fieldsID="2260b76a20cac9baef63ccfb10342781" ns2:_="">
    <xsd:import namespace="8ebf5e26-3462-4c12-a548-60d27150c0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bf5e26-3462-4c12-a548-60d27150c0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2B87E3-E74A-4D9E-BAA6-7680F70398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bf5e26-3462-4c12-a548-60d27150c0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3536E6-0127-485C-B8B0-C172B93210A9}">
  <ds:schemaRefs>
    <ds:schemaRef ds:uri="8ebf5e26-3462-4c12-a548-60d27150c094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03778E3-F784-445E-ABF5-E73B62A974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Discngine 2022 v1.0</Template>
  <TotalTime>742</TotalTime>
  <Words>225</Words>
  <Application>Microsoft Office PowerPoint</Application>
  <PresentationFormat>Grand écran</PresentationFormat>
  <Paragraphs>75</Paragraphs>
  <Slides>18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Roboto Thin</vt:lpstr>
      <vt:lpstr>Roboto</vt:lpstr>
      <vt:lpstr>Calibri</vt:lpstr>
      <vt:lpstr>Arial</vt:lpstr>
      <vt:lpstr>Roboto Medium</vt:lpstr>
      <vt:lpstr>Wingdings</vt:lpstr>
      <vt:lpstr>Thème Office</vt:lpstr>
      <vt:lpstr>DISCNGINE INTRODUCTION </vt:lpstr>
      <vt:lpstr>Agenda</vt:lpstr>
      <vt:lpstr>DISCNGINE</vt:lpstr>
      <vt:lpstr>Company</vt:lpstr>
      <vt:lpstr>Our Focus</vt:lpstr>
      <vt:lpstr>Cheminformatics &amp; Bioinformatics</vt:lpstr>
      <vt:lpstr>Data acquisition and analysis – Sample management </vt:lpstr>
      <vt:lpstr>Scientific Data Science </vt:lpstr>
      <vt:lpstr>What’s next</vt:lpstr>
      <vt:lpstr>Clients</vt:lpstr>
      <vt:lpstr>People</vt:lpstr>
      <vt:lpstr>Cloud 1st</vt:lpstr>
      <vt:lpstr>Diverse &amp; up-to-date stack</vt:lpstr>
      <vt:lpstr>Non-hierarchical model</vt:lpstr>
      <vt:lpstr>With benefits</vt:lpstr>
      <vt:lpstr>17 REASONS WHY YOU SHOULD JOIN A BIO-INFORMATICS MASTER</vt:lpstr>
      <vt:lpstr>17 REASONS WHY …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DISCNGINE – MAPI 2022</dc:title>
  <dc:creator>Sebastien Conilleau</dc:creator>
  <cp:keywords>template;Discngine;2020</cp:keywords>
  <cp:lastModifiedBy>Sebastien Conilleau</cp:lastModifiedBy>
  <cp:revision>1</cp:revision>
  <dcterms:created xsi:type="dcterms:W3CDTF">2022-04-06T05:11:20Z</dcterms:created>
  <dcterms:modified xsi:type="dcterms:W3CDTF">2022-04-12T09:03:35Z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0x010100C2E8059E1748F44D81615226BF8F8185</vt:lpwstr>
  </property>
  <property fmtid="{D5CDD505-2E9C-101B-9397-08002B2CF9AE}" pid="3" name="Video Link">
    <vt:lpwstr>, </vt:lpwstr>
  </property>
</Properties>
</file>